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2.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3.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ink/ink2.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3.xml" ContentType="application/inkml+xml"/>
  <Override PartName="/ppt/notesSlides/notesSlide10.xml" ContentType="application/vnd.openxmlformats-officedocument.presentationml.notesSlide+xml"/>
  <Override PartName="/ppt/ink/ink4.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5.xml" ContentType="application/inkml+xml"/>
  <Override PartName="/ppt/notesSlides/notesSlide16.xml" ContentType="application/vnd.openxmlformats-officedocument.presentationml.notesSlide+xml"/>
  <Override PartName="/ppt/ink/ink6.xml" ContentType="application/inkml+xml"/>
  <Override PartName="/ppt/notesSlides/notesSlide17.xml" ContentType="application/vnd.openxmlformats-officedocument.presentationml.notesSlide+xml"/>
  <Override PartName="/ppt/ink/ink7.xml" ContentType="application/inkml+xml"/>
  <Override PartName="/ppt/notesSlides/notesSlide18.xml" ContentType="application/vnd.openxmlformats-officedocument.presentationml.notesSlide+xml"/>
  <Override PartName="/ppt/ink/ink8.xml" ContentType="application/inkml+xml"/>
  <Override PartName="/ppt/ink/ink9.xml" ContentType="application/inkml+xml"/>
  <Override PartName="/ppt/notesSlides/notesSlide19.xml" ContentType="application/vnd.openxmlformats-officedocument.presentationml.notesSlide+xml"/>
  <Override PartName="/ppt/ink/ink10.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charts/chart1.xml" ContentType="application/vnd.openxmlformats-officedocument.drawingml.chart+xml"/>
  <Override PartName="/ppt/ink/ink25.xml" ContentType="application/inkml+xml"/>
  <Override PartName="/ppt/charts/chart2.xml" ContentType="application/vnd.openxmlformats-officedocument.drawingml.chart+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2" r:id="rId1"/>
    <p:sldMasterId id="2147483808" r:id="rId2"/>
    <p:sldMasterId id="2147483820" r:id="rId3"/>
    <p:sldMasterId id="2147483906" r:id="rId4"/>
  </p:sldMasterIdLst>
  <p:notesMasterIdLst>
    <p:notesMasterId r:id="rId61"/>
  </p:notesMasterIdLst>
  <p:handoutMasterIdLst>
    <p:handoutMasterId r:id="rId62"/>
  </p:handoutMasterIdLst>
  <p:sldIdLst>
    <p:sldId id="276" r:id="rId5"/>
    <p:sldId id="277" r:id="rId6"/>
    <p:sldId id="575" r:id="rId7"/>
    <p:sldId id="834" r:id="rId8"/>
    <p:sldId id="835" r:id="rId9"/>
    <p:sldId id="836" r:id="rId10"/>
    <p:sldId id="837" r:id="rId11"/>
    <p:sldId id="838" r:id="rId12"/>
    <p:sldId id="839" r:id="rId13"/>
    <p:sldId id="840" r:id="rId14"/>
    <p:sldId id="867" r:id="rId15"/>
    <p:sldId id="868" r:id="rId16"/>
    <p:sldId id="869" r:id="rId17"/>
    <p:sldId id="846" r:id="rId18"/>
    <p:sldId id="847" r:id="rId19"/>
    <p:sldId id="848" r:id="rId20"/>
    <p:sldId id="849" r:id="rId21"/>
    <p:sldId id="850" r:id="rId22"/>
    <p:sldId id="851" r:id="rId23"/>
    <p:sldId id="852" r:id="rId24"/>
    <p:sldId id="853" r:id="rId25"/>
    <p:sldId id="854" r:id="rId26"/>
    <p:sldId id="874" r:id="rId27"/>
    <p:sldId id="855" r:id="rId28"/>
    <p:sldId id="856" r:id="rId29"/>
    <p:sldId id="863" r:id="rId30"/>
    <p:sldId id="864" r:id="rId31"/>
    <p:sldId id="865" r:id="rId32"/>
    <p:sldId id="866" r:id="rId33"/>
    <p:sldId id="822" r:id="rId34"/>
    <p:sldId id="827" r:id="rId35"/>
    <p:sldId id="833" r:id="rId36"/>
    <p:sldId id="824" r:id="rId37"/>
    <p:sldId id="825" r:id="rId38"/>
    <p:sldId id="826" r:id="rId39"/>
    <p:sldId id="828" r:id="rId40"/>
    <p:sldId id="789" r:id="rId41"/>
    <p:sldId id="790" r:id="rId42"/>
    <p:sldId id="791" r:id="rId43"/>
    <p:sldId id="816" r:id="rId44"/>
    <p:sldId id="817" r:id="rId45"/>
    <p:sldId id="818" r:id="rId46"/>
    <p:sldId id="820" r:id="rId47"/>
    <p:sldId id="821" r:id="rId48"/>
    <p:sldId id="798" r:id="rId49"/>
    <p:sldId id="800" r:id="rId50"/>
    <p:sldId id="801" r:id="rId51"/>
    <p:sldId id="870" r:id="rId52"/>
    <p:sldId id="805" r:id="rId53"/>
    <p:sldId id="871" r:id="rId54"/>
    <p:sldId id="872" r:id="rId55"/>
    <p:sldId id="873" r:id="rId56"/>
    <p:sldId id="814" r:id="rId57"/>
    <p:sldId id="815" r:id="rId58"/>
    <p:sldId id="829" r:id="rId59"/>
    <p:sldId id="471" r:id="rId60"/>
  </p:sldIdLst>
  <p:sldSz cx="9144000" cy="6858000" type="screen4x3"/>
  <p:notesSz cx="6858000" cy="9144000"/>
  <p:defaultTextStyle>
    <a:defPPr>
      <a:defRPr lang="en-US"/>
    </a:defPPr>
    <a:lvl1pPr algn="l" rtl="0" fontAlgn="base">
      <a:spcBef>
        <a:spcPct val="0"/>
      </a:spcBef>
      <a:spcAft>
        <a:spcPct val="0"/>
      </a:spcAft>
      <a:defRPr sz="1600" kern="1200">
        <a:solidFill>
          <a:schemeClr val="tx1"/>
        </a:solidFill>
        <a:latin typeface="Tahoma" charset="0"/>
        <a:ea typeface="+mn-ea"/>
        <a:cs typeface="+mn-cs"/>
      </a:defRPr>
    </a:lvl1pPr>
    <a:lvl2pPr marL="457200" algn="l" rtl="0" fontAlgn="base">
      <a:spcBef>
        <a:spcPct val="0"/>
      </a:spcBef>
      <a:spcAft>
        <a:spcPct val="0"/>
      </a:spcAft>
      <a:defRPr sz="1600" kern="1200">
        <a:solidFill>
          <a:schemeClr val="tx1"/>
        </a:solidFill>
        <a:latin typeface="Tahoma" charset="0"/>
        <a:ea typeface="+mn-ea"/>
        <a:cs typeface="+mn-cs"/>
      </a:defRPr>
    </a:lvl2pPr>
    <a:lvl3pPr marL="914400" algn="l" rtl="0" fontAlgn="base">
      <a:spcBef>
        <a:spcPct val="0"/>
      </a:spcBef>
      <a:spcAft>
        <a:spcPct val="0"/>
      </a:spcAft>
      <a:defRPr sz="1600" kern="1200">
        <a:solidFill>
          <a:schemeClr val="tx1"/>
        </a:solidFill>
        <a:latin typeface="Tahoma" charset="0"/>
        <a:ea typeface="+mn-ea"/>
        <a:cs typeface="+mn-cs"/>
      </a:defRPr>
    </a:lvl3pPr>
    <a:lvl4pPr marL="1371600" algn="l" rtl="0" fontAlgn="base">
      <a:spcBef>
        <a:spcPct val="0"/>
      </a:spcBef>
      <a:spcAft>
        <a:spcPct val="0"/>
      </a:spcAft>
      <a:defRPr sz="1600" kern="1200">
        <a:solidFill>
          <a:schemeClr val="tx1"/>
        </a:solidFill>
        <a:latin typeface="Tahoma" charset="0"/>
        <a:ea typeface="+mn-ea"/>
        <a:cs typeface="+mn-cs"/>
      </a:defRPr>
    </a:lvl4pPr>
    <a:lvl5pPr marL="1828800" algn="l" rtl="0" fontAlgn="base">
      <a:spcBef>
        <a:spcPct val="0"/>
      </a:spcBef>
      <a:spcAft>
        <a:spcPct val="0"/>
      </a:spcAft>
      <a:defRPr sz="1600" kern="1200">
        <a:solidFill>
          <a:schemeClr val="tx1"/>
        </a:solidFill>
        <a:latin typeface="Tahoma" charset="0"/>
        <a:ea typeface="+mn-ea"/>
        <a:cs typeface="+mn-cs"/>
      </a:defRPr>
    </a:lvl5pPr>
    <a:lvl6pPr marL="2286000" algn="l" defTabSz="914400" rtl="0" eaLnBrk="1" latinLnBrk="0" hangingPunct="1">
      <a:defRPr sz="1600" kern="1200">
        <a:solidFill>
          <a:schemeClr val="tx1"/>
        </a:solidFill>
        <a:latin typeface="Tahoma" charset="0"/>
        <a:ea typeface="+mn-ea"/>
        <a:cs typeface="+mn-cs"/>
      </a:defRPr>
    </a:lvl6pPr>
    <a:lvl7pPr marL="2743200" algn="l" defTabSz="914400" rtl="0" eaLnBrk="1" latinLnBrk="0" hangingPunct="1">
      <a:defRPr sz="1600" kern="1200">
        <a:solidFill>
          <a:schemeClr val="tx1"/>
        </a:solidFill>
        <a:latin typeface="Tahoma" charset="0"/>
        <a:ea typeface="+mn-ea"/>
        <a:cs typeface="+mn-cs"/>
      </a:defRPr>
    </a:lvl7pPr>
    <a:lvl8pPr marL="3200400" algn="l" defTabSz="914400" rtl="0" eaLnBrk="1" latinLnBrk="0" hangingPunct="1">
      <a:defRPr sz="1600" kern="1200">
        <a:solidFill>
          <a:schemeClr val="tx1"/>
        </a:solidFill>
        <a:latin typeface="Tahoma" charset="0"/>
        <a:ea typeface="+mn-ea"/>
        <a:cs typeface="+mn-cs"/>
      </a:defRPr>
    </a:lvl8pPr>
    <a:lvl9pPr marL="3657600" algn="l" defTabSz="914400" rtl="0" eaLnBrk="1" latinLnBrk="0" hangingPunct="1">
      <a:defRPr sz="1600" kern="1200">
        <a:solidFill>
          <a:schemeClr val="tx1"/>
        </a:solidFill>
        <a:latin typeface="Tahoma"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99" autoAdjust="0"/>
    <p:restoredTop sz="90929"/>
  </p:normalViewPr>
  <p:slideViewPr>
    <p:cSldViewPr>
      <p:cViewPr varScale="1">
        <p:scale>
          <a:sx n="71" d="100"/>
          <a:sy n="71" d="100"/>
        </p:scale>
        <p:origin x="1500"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s>
</file>

<file path=ppt/charts/_rels/chart1.xml.rels><?xml version="1.0" encoding="UTF-8" standalone="yes"?>
<Relationships xmlns="http://schemas.openxmlformats.org/package/2006/relationships"><Relationship Id="rId1" Type="http://schemas.openxmlformats.org/officeDocument/2006/relationships/oleObject" Target="file:///C:\Users\Public\Documents\ml-class\lectures-slides\assets\2.2.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Public\Documents\ml-class\lectures-slides\assets\2.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ymbol val="none"/>
          </c:marker>
          <c:xVal>
            <c:numRef>
              <c:f>Sheet1!$A$2:$A$5</c:f>
              <c:numCache>
                <c:formatCode>General</c:formatCode>
                <c:ptCount val="4"/>
                <c:pt idx="0">
                  <c:v>1</c:v>
                </c:pt>
                <c:pt idx="1">
                  <c:v>2</c:v>
                </c:pt>
              </c:numCache>
            </c:numRef>
          </c:xVal>
          <c:yVal>
            <c:numRef>
              <c:f>Sheet1!$B$2:$B$5</c:f>
              <c:numCache>
                <c:formatCode>General</c:formatCode>
                <c:ptCount val="4"/>
                <c:pt idx="0">
                  <c:v>1</c:v>
                </c:pt>
                <c:pt idx="1">
                  <c:v>2</c:v>
                </c:pt>
              </c:numCache>
            </c:numRef>
          </c:yVal>
          <c:smooth val="0"/>
        </c:ser>
        <c:dLbls>
          <c:showLegendKey val="0"/>
          <c:showVal val="0"/>
          <c:showCatName val="0"/>
          <c:showSerName val="0"/>
          <c:showPercent val="0"/>
          <c:showBubbleSize val="0"/>
        </c:dLbls>
        <c:axId val="467189960"/>
        <c:axId val="467186040"/>
      </c:scatterChart>
      <c:valAx>
        <c:axId val="467189960"/>
        <c:scaling>
          <c:orientation val="minMax"/>
        </c:scaling>
        <c:delete val="0"/>
        <c:axPos val="b"/>
        <c:numFmt formatCode="General" sourceLinked="1"/>
        <c:majorTickMark val="cross"/>
        <c:minorTickMark val="none"/>
        <c:tickLblPos val="nextTo"/>
        <c:spPr>
          <a:ln w="38100"/>
        </c:spPr>
        <c:crossAx val="467186040"/>
        <c:crosses val="autoZero"/>
        <c:crossBetween val="midCat"/>
        <c:majorUnit val="1"/>
      </c:valAx>
      <c:valAx>
        <c:axId val="467186040"/>
        <c:scaling>
          <c:orientation val="minMax"/>
        </c:scaling>
        <c:delete val="0"/>
        <c:axPos val="l"/>
        <c:majorGridlines>
          <c:spPr>
            <a:ln>
              <a:noFill/>
            </a:ln>
          </c:spPr>
        </c:majorGridlines>
        <c:numFmt formatCode="General" sourceLinked="1"/>
        <c:majorTickMark val="cross"/>
        <c:minorTickMark val="none"/>
        <c:tickLblPos val="nextTo"/>
        <c:spPr>
          <a:ln w="38100"/>
        </c:spPr>
        <c:crossAx val="467189960"/>
        <c:crosses val="autoZero"/>
        <c:crossBetween val="midCat"/>
        <c:majorUnit val="1"/>
      </c:valAx>
      <c:spPr>
        <a:ln w="12700">
          <a:noFill/>
        </a:ln>
      </c:spPr>
    </c:plotArea>
    <c:plotVisOnly val="1"/>
    <c:dispBlanksAs val="gap"/>
    <c:showDLblsOverMax val="0"/>
  </c:chart>
  <c:txPr>
    <a:bodyPr/>
    <a:lstStyle/>
    <a:p>
      <a:pPr>
        <a:defRPr sz="20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ymbol val="none"/>
          </c:marker>
          <c:xVal>
            <c:numRef>
              <c:f>Sheet1!$A$2:$A$5</c:f>
              <c:numCache>
                <c:formatCode>General</c:formatCode>
                <c:ptCount val="4"/>
                <c:pt idx="0">
                  <c:v>1</c:v>
                </c:pt>
                <c:pt idx="1">
                  <c:v>2</c:v>
                </c:pt>
              </c:numCache>
            </c:numRef>
          </c:xVal>
          <c:yVal>
            <c:numRef>
              <c:f>Sheet1!$B$2:$B$5</c:f>
              <c:numCache>
                <c:formatCode>General</c:formatCode>
                <c:ptCount val="4"/>
                <c:pt idx="0">
                  <c:v>1</c:v>
                </c:pt>
                <c:pt idx="1">
                  <c:v>2</c:v>
                </c:pt>
              </c:numCache>
            </c:numRef>
          </c:yVal>
          <c:smooth val="0"/>
        </c:ser>
        <c:dLbls>
          <c:showLegendKey val="0"/>
          <c:showVal val="0"/>
          <c:showCatName val="0"/>
          <c:showSerName val="0"/>
          <c:showPercent val="0"/>
          <c:showBubbleSize val="0"/>
        </c:dLbls>
        <c:axId val="607589616"/>
        <c:axId val="607593928"/>
      </c:scatterChart>
      <c:valAx>
        <c:axId val="607589616"/>
        <c:scaling>
          <c:orientation val="minMax"/>
        </c:scaling>
        <c:delete val="0"/>
        <c:axPos val="b"/>
        <c:numFmt formatCode="General" sourceLinked="1"/>
        <c:majorTickMark val="cross"/>
        <c:minorTickMark val="none"/>
        <c:tickLblPos val="nextTo"/>
        <c:spPr>
          <a:ln w="38100"/>
        </c:spPr>
        <c:txPr>
          <a:bodyPr/>
          <a:lstStyle/>
          <a:p>
            <a:pPr>
              <a:defRPr>
                <a:noFill/>
              </a:defRPr>
            </a:pPr>
            <a:endParaRPr lang="en-US"/>
          </a:p>
        </c:txPr>
        <c:crossAx val="607593928"/>
        <c:crosses val="autoZero"/>
        <c:crossBetween val="midCat"/>
        <c:majorUnit val="1"/>
      </c:valAx>
      <c:valAx>
        <c:axId val="607593928"/>
        <c:scaling>
          <c:orientation val="minMax"/>
          <c:max val="21"/>
        </c:scaling>
        <c:delete val="0"/>
        <c:axPos val="l"/>
        <c:majorGridlines>
          <c:spPr>
            <a:ln>
              <a:noFill/>
            </a:ln>
          </c:spPr>
        </c:majorGridlines>
        <c:numFmt formatCode="General" sourceLinked="1"/>
        <c:majorTickMark val="cross"/>
        <c:minorTickMark val="none"/>
        <c:tickLblPos val="nextTo"/>
        <c:spPr>
          <a:ln w="38100"/>
        </c:spPr>
        <c:crossAx val="607589616"/>
        <c:crosses val="autoZero"/>
        <c:crossBetween val="midCat"/>
        <c:majorUnit val="7"/>
      </c:valAx>
      <c:spPr>
        <a:ln w="12700">
          <a:noFill/>
        </a:ln>
      </c:spPr>
    </c:plotArea>
    <c:plotVisOnly val="1"/>
    <c:dispBlanksAs val="gap"/>
    <c:showDLblsOverMax val="0"/>
  </c:chart>
  <c:txPr>
    <a:bodyPr/>
    <a:lstStyle/>
    <a:p>
      <a:pPr>
        <a:defRPr sz="20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vl1pPr>
          </a:lstStyle>
          <a:p>
            <a:pPr>
              <a:defRPr/>
            </a:pPr>
            <a:r>
              <a:rPr lang="en-US"/>
              <a:t>Lecture-1</a:t>
            </a:r>
          </a:p>
        </p:txBody>
      </p:sp>
      <p:sp>
        <p:nvSpPr>
          <p:cNvPr id="3584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vl1pPr>
          </a:lstStyle>
          <a:p>
            <a:pPr>
              <a:defRPr/>
            </a:pPr>
            <a:fld id="{023B7232-710D-494E-88C7-F703C04F40C2}" type="datetimeFigureOut">
              <a:rPr lang="en-US" smtClean="0"/>
              <a:pPr>
                <a:defRPr/>
              </a:pPr>
              <a:t>4/18/2020</a:t>
            </a:fld>
            <a:endParaRPr lang="en-US"/>
          </a:p>
        </p:txBody>
      </p:sp>
      <p:sp>
        <p:nvSpPr>
          <p:cNvPr id="3584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vl1pPr>
          </a:lstStyle>
          <a:p>
            <a:pPr>
              <a:defRPr/>
            </a:pPr>
            <a:endParaRPr lang="en-US"/>
          </a:p>
        </p:txBody>
      </p:sp>
      <p:sp>
        <p:nvSpPr>
          <p:cNvPr id="3584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vl1pPr>
          </a:lstStyle>
          <a:p>
            <a:pPr>
              <a:defRPr/>
            </a:pPr>
            <a:fld id="{496DCEF7-9E9F-4185-8062-A1F4E6576C3B}" type="slidenum">
              <a:rPr lang="en-US"/>
              <a:pPr>
                <a:defRPr/>
              </a:pPr>
              <a:t>‹#›</a:t>
            </a:fld>
            <a:endParaRPr lang="en-US"/>
          </a:p>
        </p:txBody>
      </p:sp>
    </p:spTree>
    <p:extLst>
      <p:ext uri="{BB962C8B-B14F-4D97-AF65-F5344CB8AC3E}">
        <p14:creationId xmlns:p14="http://schemas.microsoft.com/office/powerpoint/2010/main" val="161499762"/>
      </p:ext>
    </p:extLst>
  </p:cSld>
  <p:clrMap bg1="lt1" tx1="dk1" bg2="lt2" tx2="dk2" accent1="accent1" accent2="accent2" accent3="accent3" accent4="accent4" accent5="accent5" accent6="accent6" hlink="hlink" folHlink="folHlink"/>
  <p:hf ftr="0" dt="0"/>
</p:handoutMaster>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4-19T04:51:35.511"/>
    </inkml:context>
    <inkml:brush xml:id="br0">
      <inkml:brushProperty name="width" value="0.05292" units="cm"/>
      <inkml:brushProperty name="height" value="0.05292" units="cm"/>
      <inkml:brushProperty name="color" value="#FF0000"/>
    </inkml:brush>
  </inkml:definitions>
  <inkml:trace contextRef="#ctx0" brushRef="#br0">8335 10244 0</inkml:trace>
</inkml:ink>
</file>

<file path=ppt/ink/ink1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4-19T05:08:14.874"/>
    </inkml:context>
    <inkml:brush xml:id="br0">
      <inkml:brushProperty name="width" value="0.05292" units="cm"/>
      <inkml:brushProperty name="height" value="0.05292" units="cm"/>
      <inkml:brushProperty name="color" value="#FF0000"/>
    </inkml:brush>
  </inkml:definitions>
  <inkml:trace contextRef="#ctx0" brushRef="#br0">18480 6226 0,'25'0'140,"-1"0"-140,51 0 16,24 0 0,25 0-16,-49 0 15,-1 0 1,0 0-16,-24 0 15,-25 0 1,24 0 0,1 0-16,24 0 15,1-25 1,-1 25 0,-49 0-1,0 0-15,0 0 16,-1 0 15,-24-25 110,0 50 1218</inkml:trace>
  <inkml:trace contextRef="#ctx0" brushRef="#br0" timeOffset="3831.858">12626 8086 0,'25'0'125,"24"25"-109,1 0-16,0-25 15,-1 0 1,1 25 0,-25 0-1,24-25 1,-24 0 0,25 0-1,-26 0 16,26 0-31,-25 0 32,24 0-17,-24 0 1,0 0 15,-25-25 47,25 25-15,0-25-63,-1 25 15,1 0-15,0-25 16,0 0 0,24 25-16,-24 0 15</inkml:trace>
  <inkml:trace contextRef="#ctx0" brushRef="#br0" timeOffset="5428.4892">13345 8012 0,'0'25'172,"25"-25"-156,0 0 0,-25 25 46,25-25-62,-1 24 47,1-24-31,0 0 77,-25 25-77,0 0 156,0 0-125,-25-25 0,25 25-47,-25-25 15,25 24 1,-24 1-1,24 0 1,-25-25 15,25 25-15,-25-25 46,0 25-46,0-25 0,1 24-16,-1-24 15,0 0 1</inkml:trace>
  <inkml:trace contextRef="#ctx0" brushRef="#br0" timeOffset="8419.8958">12824 7962 0,'0'50'125,"0"-25"-62,-24-25-48,-1 0 1,25 25 0,-25-25-1,0 0 1,25 24 62,-25-24-47,1 25-15,-1-25 15,0 0-31,-25 25 16,26 0-16,-1-25 47,25 25 156,25-1-94,-25 1-78,0 0 16,24-25 31,1 0-46,0 0-17,-25 25 48,25-25-48,0 0 32,-25 25-31,24-25 62,1 0-62,0 0-1,-25 24 16,25-24-31,-25 25 79,25-25-33,-1 0 33</inkml:trace>
  <inkml:trace contextRef="#ctx0" brushRef="#br0" timeOffset="18102.1086">18257 7789 0,'24'0'125,"1"0"-109,0 0-16,0 0 15,0 0 1,-1 0-1,1 0 1,0 0-16,25 0 16,24 0-16,75 0 15,-50 0 1,25 0 0,0 0-16,-49 0 15,-1 0 1,-24 0-1,-26 0-15,1 0 16,0 0-16,0 0 47,0 0-47,-1 0 31,1 0 0,25 0-15,-25 0 31,-1 0-31,1 0-1</inkml:trace>
  <inkml:trace contextRef="#ctx0" brushRef="#br0" timeOffset="41323.5188">16768 6449 0,'50'0'141,"24"-25"-125,-24 1-16,74-1 15,-25 25 1,-24 0-16,-1 0 15,-24 0-15,-26 0 16,26 0 0,-25 0-1,0 0-15,-1 0 32</inkml:trace>
  <inkml:trace contextRef="#ctx0" brushRef="#br0" timeOffset="43861.2464">12973 6276 0,'0'-25'125,"0"-25"-109,0-24 0,25-75-1,0 25-15,0 0 16,-25 49 0,0 1-16,0 0 15,0-1 1,0 1-16,0 49 15,0 0 17,0 0-32,0 50 187,0 0-187,0 25 16,0-26-1,0 26-15,0 0 16,0 24 0,0 25-16,0 0 15,0 1-15,0-26 16,0-24 0,0-1-16,0-24 15,0 0 1,0 0-16,0 0 15,0-1 1,0 1 0,0 0-1,24 0 1,-24 0-16,0-1 16,0 1-1,0 0 1,25 0-16,-25 0 15,0-1 1,0 1 78</inkml:trace>
  <inkml:trace contextRef="#ctx0" brushRef="#br0" timeOffset="53013.8218">16942 8607 0,'25'0'203,"0"0"-203,24 0 16,26 0-16,-26 25 16,-24-25-1,0 25-15,24-25 16,-24 0 0,0 0-16,25 0 15,-26 0 1,1 0-1,0 0-15,25 25 16,24-25 0,-24 0-16,-1 24 15,-24-24 1,0 0 0,0 0 62,24 0-63,-24 0 1,0 0-16,0 0 31,0 0 0</inkml:trace>
  <inkml:trace contextRef="#ctx0" brushRef="#br0" timeOffset="60114.825">9525 9575 0,'0'24'156,"0"1"-156,0 0 16,0 25 15,0-1-31,0-24 15,0 25 1,0-26 0,0 51-1,0-50-15,0 24 16,0-24-16,0 0 16,0 0-1,0 0 1,25-1-1,-25 1 1,0 25 0,0 24-1,0-49-15,0 0 16,0 24 0,0-24-16,0 25 15,0-25 1,0-1-16,0 1 31,0 0-15,0 0 46,0 0-46,0-1-16,0 1 15,0 0-15,0 0 16,0 0 15,0-1-15,0 1 15,0 0 47,25 0 172,-25 0-250,50 49 16,-26 25 0,1 25-1,0 0 1,-25-49-16,0-1 15,0 1-15,0-26 16,0-24 0,0 25-16,0-1 15,25 1 1,-25-1-16,0-24 16,0 0-1,0 0 1,25-25-16,-25 49 15,0 1 1,0 0-16,0-26 0,0 26 16,0 24-1,0 51-15,24 23 16,-24-48 0,0-26-16,0-24 15,0-26-15,25-24 16,-25 25-1,0 0 79,0 0 172,0 49-251,-25 25-15,-24 75 16,-26 0 0,26-1-16,-1-24 15,1-50 1,49-24 0,0-50-1,0-1-15,0 1 16,-25-25-16,25 25 15,0 25 1,0-26-16,0 26 16,0 49-1,25 50 1,-25-50-16,0 75 16,0-149-1,24 0-15,-24-1 16,0 1-1,0 0 1,0 0 15,0 0 313,0-1-313,0 1-15,0 0 0,0 74-16,0 25 15,0-25 1,-24 1-1,24-51-15,0 1 16,0-1 0,0-24-16,0 0 15,0 25 1,0-25 0,0-1 30,0 26-30,24-25 0,-24 0-16,25 49 15,-25-49-15,0 0 16,25 24 0,-25-24-1,25 0 1,0 0-1,-25-1 1,0 26 0,0-25 15,0 0 78,24-1-93,-24 1 0,0 0 15,0 25-16,0-26 17,0 1-1</inkml:trace>
</inkml:ink>
</file>

<file path=ppt/ink/ink1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4-19T05:29:33.854"/>
    </inkml:context>
    <inkml:brush xml:id="br0">
      <inkml:brushProperty name="width" value="0.05292" units="cm"/>
      <inkml:brushProperty name="height" value="0.05292" units="cm"/>
      <inkml:brushProperty name="color" value="#FF0000"/>
    </inkml:brush>
  </inkml:definitions>
  <inkml:trace contextRef="#ctx0" brushRef="#br0">6574 13519 0,'99'-25'156,"372"25"-141,-272 0 1,-75 0 0,-50 0-16,25 0 15,-49 0 1,-25 0 0,24 0-16,26 0 15,24 0 1,0 25-16,25-1 15,-49-24-15,-51 0 16,1 0-16,25 0 16</inkml:trace>
</inkml:ink>
</file>

<file path=ppt/ink/ink1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4-19T05:30:26.640"/>
    </inkml:context>
    <inkml:brush xml:id="br0">
      <inkml:brushProperty name="width" value="0.05292" units="cm"/>
      <inkml:brushProperty name="height" value="0.05292" units="cm"/>
      <inkml:brushProperty name="color" value="#FF0000"/>
    </inkml:brush>
  </inkml:definitions>
  <inkml:trace contextRef="#ctx0" brushRef="#br0">4217 7789 0,'50'0'187,"-25"0"-171,24 0 0,-24 0-1,0 0-15,0 0 16,-1 0 0,1 0-1,25-25-15,-1 25 16,-24 0-1,0 0-15</inkml:trace>
  <inkml:trace contextRef="#ctx0" brushRef="#br0" timeOffset="5627.8435">11956 10096 0,'25'0'125,"0"-25"-110,74 25 1,99 0-16,51-25 16,23 0-1,51 25-15,49 25 16,-223 0 46,769 124-46,396 148 0,-49-49-16,-1141-223 15,25-25-15,-99 0 16,-1 0 406,249-74-422,-124 24 15,-75 0 1,124-24-16,-49 0 16,-26-1-1,-73 26 1,-26 24-16,1 25 15,25 0-15,-26 0 16,1 0-16,-25-25 16,-1 25-1,1 0 1,0 0-16,0 0 16,0 0-1,-1 0-15,1 0 16,-25-25 593</inkml:trace>
  <inkml:trace contextRef="#ctx0" brushRef="#br0" timeOffset="12196.9945">2704 12923 0,'50'-25'156,"49"-24"-140,75-1-1,74-24-15,74-1 16,50 75-1,-25-24-15,-24 24 16,-26 0 0,1 49-16,25-24 15,-75 25 1,99-26 0,-297 1-16,49-25 15,50 50-15,24-25 16,26-1-1,-175-24-15,-24 25 16,50-25-16,0 0 16,-26 0-1,1 25-15,0-25 16,0 0 296,0 0-296,24-25 0,100 0-16,50-49 15,49 0 1,0 24-16,-50-24 16,-24-1-1,-50 26-15,-75 24 16,-24 0-16,0 25 15,0 0 1,24-25 0,1 25-16,-25 0 15,-25-25 1,49 25-16,1 0 16,-25 0-1,0-24-15,-1-1 16,1 25 31,0 0-32,0-25 17,24-25-32,-24 50 15,0-24 1,-25-1-16,25 25 0,-25-25 31,25 25-15,-25-25 15,0 0-15,0 0-1,0 1 16,0-26-15,0 25-16,0-24 16,0-1-16,0 25 15,0 0 17,-25 25-17,-25-24 16,25-1-31,-74-74 16,-99-1 0,-75-123-1,199 149-15,24 74 16,-74-50-16,25 25 16,-50 1-1,124 24-15,25-25 16,-25 0-16,0 0 15,-24 0-15,24 0 16,0 1 0,25-1-1,-25 0-15,1 25 16,-1-25 0,0 25-16,0 0 31,0-25-31,1 25 15,-1 0 251,0 0-266,-49 25 16,-75 0-1,-25-25-15,-49 0 16,24 0-16,-24 0 16,-25 0-1,0 0-15,-25-50 16,-74 1-1,248 49-15,49 0 16,1-25-16,-26 0 16,50 25-1,1-25 1,-1-24 0,25 24-1,-25 25 266,-25 0-265,-49 0 0,-25 0-1,-50 0-15,-24 50 16,0-50 0,-26 0-16,75 0 15,1 0-15,24 0 16,-25 24-16,25-24 15,-75 0 1,150 0-16,24 0 16,0 0-1,0 0-15,-24 0 16,-1 0 0,25 25-1,0-25-15,1 0 16,-1 0-1,0 25 282,25 0-281,-25 0-16,0-25 16,1 49-16,-26-24 15,-24 74 1,-26-49-1,26 24 1,0-49-16,24 0 16,50 0 77,-25-25-77,25 25-16,0-1 16,0 51-1,0-1-15,-25 1 16,1 73 0,-1 76-16,-50 24 15,51-174 1,24-24-16,0 24 15,0 149 1,0-198-16,0 0 16,0 0-16,0 74 15,0-25 1,0 50-16,0-74 16,0-25-16,24 0 15,-24 24 1,0-24-1,0 0 32,25-25 281,0 25-312,0-25-16,74 0 16,25 0-1,-25-25-15,-24 25 16,-26 0 0,26-25-1,-26 25-15,26-25 16,-26 25-1,1 0-15,-25 0 16,-1 0 0,1 0-1,0 0 173</inkml:trace>
</inkml:ink>
</file>

<file path=ppt/ink/ink1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4-19T05:32:27.451"/>
    </inkml:context>
    <inkml:brush xml:id="br0">
      <inkml:brushProperty name="width" value="0.05292" units="cm"/>
      <inkml:brushProperty name="height" value="0.05292" units="cm"/>
      <inkml:brushProperty name="color" value="#FF0000"/>
    </inkml:brush>
  </inkml:definitions>
  <inkml:trace contextRef="#ctx0" brushRef="#br0">4391 10220 0,'25'0'187,"-1"0"-187,1 0 16,0 0 0,25 0-1,-26 0 1,1 0-16,0 0 16,0 0 171,-25-25-171,25-25-1,-1-24-15,26-26 16,0-24 0,24 25-1,-49 50-15,0 49 16,-25-25-1,0 0 110,-25-25-125,0 1 16,-25-26 0,26 26-16,-1-1 15,-25 25 1,25-24-16,1-1 16,24 25-16,-50 1 15,25-1 1,25 0-1,-25 25 1,1-25 0,-1 0-16,25 1 15,-25-1 17,0 25 249,0 0-266,1 0-15,-1 0 16,0 0 0,0 0-16,0 0 15,-24-25 1,24 25-16,0 0 16,-49-25-1,49 25 1,0 0-16,-24-25 15,24 25 1,0 0 31,0 25 0,25 0-47,0 0 31,-25 0-31,25-1 16,-25 1-1,25 0-15,0 0 16,-74 24 0,74 26-16,-50-26 15,50-24 16,-24 0-15,24 25 15,-25-1-31,0-24 16,0 25-16,0-26 31,25 1-31,0 0 16,0 0-1,0 0 17,0-1-32,-24-24 15,24 25 1,0 0 15,24 25 313,1-26-328,-25 1-16,25-25 15,-25 25-15,0 0 16,25-25-1,-25 25-15,25-25 16,-1 49-16,1-24 31,0-25-15,0 25-16,0-25 16,-1 0-1,1 0 1,0 0 15,25 0 16,-25 0-47,-1 0 16,51-50-1,-26 25-15,-24 1 16,0-1-16,0 25 31,0 0-15,-1 0 46,1 0-46,0 0 46,0 0 16,0 25-62,-1-25 15,-24 24-15,25-24 0,0 0 187,0 0-203,0 0 15,-1 0 1,1 0 0,0 0-16,0 0 46,0 0-14,-1 0-17,1 0 1,0 0 0,0 0-1,0 0 1</inkml:trace>
  <inkml:trace contextRef="#ctx0" brushRef="#br0" timeOffset="17003.5811">18009 14536 0,'49'0'125,"100"-25"-125,-25-25 16,50 25-1,-1 25-15,26 0 16,-1 0-16,1 25 16,-26-25-1,1 25-15,-25-25 16,-25 25-16,25 0 16,-50-25-1,-25 0-15,-24 0 16,-25 0-1,-1 0 17,1 0 61,-25-25-61,25 0-17,0 0 1,0-49-16,24-50 16,-24 49-1,-25 1 1,0 24-16,0 25 15,0 1 1,0-1-16,25 25 16,-25-50-1,0 25 1,0-24 0,0-1-16,0 25 15,0-24 1,0 24 15,0-25-31,-25 26 16,25-1-1,-25 0 1,0 25-16,-24-25 16,-1-24-16,-24-26 15,24 50 1,25-24-1,-24-26-15,-100-74 16,0 1 0,0-1-16,25 0 15,124 99-15,-25 50 16,25-24-16,0-1 16,-24 0-1,-1 25 1,25-25-16,-25 25 297,-49 0-282,-75 25 1,25 25-16,-50-26 16,-124 1-16,1 0 15,74-25-15,-100 0 16,249 0-1,24 0 1,25 0-16,0 0 16,1 0-1,-1 0 1,25 25-16,0 0 109,0-1 1,0 26 140,0-25-219,0 24 0,-25 1-15,25 49-16,-50 0 15,26 26 1,-1-26-16,0 50 16,-25-25-1,1-25-15,49-25 16,-25-49-16,25 25 16,-25-1-1,25-24-15,0 25 16,0-1-16,0 1 15,0-1 1,0-24 0,0 0 31,0 0-47,0 24 31,0-24-31,0 0 31,0 0-31,0 0 16,0 0 15,0-1 375,25 1-375,0-25-31,0 25 16,24 0-16,1 0 16,-1-1-1,26 26-15,-26-25 16,1 0 0,-25-25-16,49 24 15,50 1 1,-24-25-16,98 0 15,-148 0 1,24 0 0,25 0-16,50 0 15,-50 25 1,-49-25-16,-1 25 16,-24-25-1,-25 25 1282</inkml:trace>
  <inkml:trace contextRef="#ctx0" brushRef="#br0" timeOffset="21532.968">5209 6176 0,'0'75'156,"-24"98"-140,-26 1-16,0-25 16,50-100-16,0 1 15,0 0 1,0-25-16,-24-1 15,24 1-15,0 0 16,0 0 0,0 0-16,0 24 15,0-24 1,0 0 46,24-25 1,1 0 15,25 0-62,24 25-16,50-1 15,50 51 1,-100-26-16,1-49 16,49 50-1,0 0-15,-100-50 16,-24 24-16,25-24 15,0 0 1,0 0 0,0 25 15,24-25-15,-24 0-1,0 0 1,0-25 281,0 25-297,24-24 15,50-1 1,100 0-16,24 0 16,50 25-1,-75 0 1,26 0-16,-1 25 15,0 0 1,-25 0-16,-24-1 16,-25 1-1,-50-25-15,-24 0 16,-1 0 0,50 0-16,0 25 15,-50-25 1,-24 0-16,-25 0 15,24 0 1,1 0-16,0 0 16,-26 0-1,1 0 1,25 0 250,99-25-266,198-24 15,-273 49 1,26 0-1,98 0-15,1 24 16,-1 1 0,-49 0-16,-75-25 15,-49 25 1,25-25-16,-26 0 16,26 0-1,-25 0-15,0 0 16,-25 25-1,49-25-15,-24 0 16,25 0 0,-26 0 15,1 0-15,0 0-16,0 0 31,0 0-16,-25-25 17,0 0-1,24 25-15,-24-25-16,0 0 15,0-49 1,-24-100-1,24 50 48,-224-372-63,51 75 16,148 371-1,0 0-15,-49-49 16,-1 0-16,1 0 15,0 74 1,74 0-16,-25-25 16,0 50-1,-25-24 17,26-1-17,-51-50-15,25-49 16,-74 0-1,100 100-15,-1 24 16,0-25 15,-25 25 235,-74 25-250,-173-1-16,-1-24 15,-24 25 1,49-25-16,50 0 15,24 0 1,-24 25-16,-25 0 16,25-25-1,24 25 1,50 24-16,25 1 16,50-25-16,49-1 15,-49 1 1,-26-25-16,1 0 15,25 0 1,49 0 0,0 0-16,0 0 15,1 0 48,24 25-63,-25-25 15,25 25-15,-25-25 16,0 25 0,-49 24-16,24-49 15,25 25 1,-24 0-16,-100 24 16,25 1-1,-149 25-15,199-51 16,24 1-16,0 0 15,-24 25 1,0-26 0,24 1-1,0 25-15,-24-25 16,-50 49 0,50-24-16,24-26 15,0-24-15</inkml:trace>
  <inkml:trace contextRef="#ctx0" brushRef="#br0" timeOffset="27512.5317">5457 7565 0,'-24'0'125,"-1"0"-125,0 0 16,0 0-16,0 50 15,-24 0 1,24-1-1,-49 75-15,-1-49 16,26 49 0,-1-25-1,0 75-15,-24-1 16,24 1-16,-24-25 16,-1-1-1,1 1 1,49-49-16,-24-1 15,49-25 1,0 1-16,-25-26 16,0 1-1,0 49-15,25-49 16,-25-26-16,25 26 16,0 24-1,-24-24-15,24-25 47,0 24 297,0 26-344,24-25 15,1 24-15,0 0 16,0 1 0,24 24-16,-24 0 15,25-49 1,-50 24-16,49-24 16,-24-1-1,0-24 1,0 25-16,0 24 15,-25-49 1,24 25 0,1-26-1,-25 1-15,25-25 16,-25 25 0,25-25-1,-25 25-15,49 0 16,-24-25-1,-25 24 1,25-24 15,0 25-31,25 0 16,-26-25 0,1 0-16,25 25 15,-1 0 1,-24-25-16,0 0 15,0 0 32,24 25 0,1-1-31,24 51-1,-49-75 235,0 0-234,99 0 0,99 99-16,125 50 15,-224-75 1,-50-74-16,100 50 16,24 24-1,124 25-15,-247-74 16,-25 25-16,24-50 15,0 0 1,-49 0-16,0 0 16,0 0-1,0 0 17,-1 0-1,26-25-16,0 25 17,-26-25-17,1 25-15,0 0 16,0 0 250,124-25-251,99-49-15,-25 24 16,25 26-16,-50-26 15,1 25 1,-1 0 0,50 1-16,-74-1 15,24 25 1,1 0 0,-75-25-16,0 0 0,-25 0 15,-24 1 1,-26 24-1,-24 0-15,0-25 16,24 25 0,-24-25-16,0 25 15,0 0 17,0 0 93,-25-25-110,0 0 1,0-24-1,24-1 1,1-24 0,25-50-16,-25 49 15,-25 1 1,24 49 0,1-25-1,0 26-15,0-51 16,-25 1-1,25-50 1,-25 25-16,24-1 16,-24 26-1,25 49-15,-25-49 16,0-25 0,0-1-16,0-73 15,0-1 1,-49 25-16,24-24 15,0-1-15,0 50 16,25-25-16,-25 25 16,1-50-1,-1-74-15,0 25 16,25-25 0,0 223-16,0 0 15,0 1 1,0-26-1,0 0 1,0 1 0,0-26-1,-25 75 282,-99 0-281,-49 0-1,-26 0-15,25 0 16,50 0 0,-49-24-16,-50 24 15,-224 0 1,323-25-16,-25 25 16,75 0-1,24 0-15,-74 0 16,-49 0-1,73 0 1,26 0-16,24 0 16,1 0-16,-1 0 15,0 0 1,1 25 0,24-25 15,0 0 203,-99 0-218,-74 0-1,-1 0-15,1 0 16,-199 0 0,248 0-16,-124 0 31,224 0-31,-26 0 16,26 24-16,24-24 15,0 0 1,0 0-1,25 25 1,-25-25 0,1 0 124,-26 0-108,-49 25-32,49-25 15,-24 0 1,-1 0-16,1 0 15,24 0 1,26 0 0,-1 25-16,-25-25 15,1 0 17,24 0-1,0 0 0,0 0-15</inkml:trace>
  <inkml:trace contextRef="#ctx0" brushRef="#br0" timeOffset="33221.065">4143 10046 0,'0'25'109,"25"-25"-78,99-25-15,24 25-16,26 0 15,-149 0 1,0 0 0,-1 0-1</inkml:trace>
  <inkml:trace contextRef="#ctx0" brushRef="#br0" timeOffset="35568.5365">9749 10170 0,'24'0'156,"26"0"-156,148-50 15,50 50 1,25-24 0,0 24-16,-25 0 15,-49 0 1,-50 0-16,-100 0 16,-24 0 15,0 0-16</inkml:trace>
  <inkml:trace contextRef="#ctx0" brushRef="#br0" timeOffset="40103.1774">10642 6598 0,'-25'-50'156,"-50"-24"-140,26 24-16,24 1 15,-25-1 1,-49-74-1,25 50-15,49-1 16,-25 51 0,25-1-16,25 0 15,0 0 1,-24 25 0,-1 0-1,-25-25-15,1-24 16,-1 24-1,-49-50-15,24 75 16,75-24 0,-49-1-1,-50 0-15,99 0 16,-25 25 0,-25 0-1,25 25-15,1 0 16,-1 0-1,0-1 1,0 26 0,-49 49-1,-26 25 1,76-99-16,-26 25 0,25-25 16,-24 24-1,-26-49 1,50 25-16,1 0 15,-1-25-15,0 25 16,0-25 15,25 24-31,0 1 16,-25-25 0,25 25-16,0 0 15,-49 0 1,49-1-1,0 1 298,0 0-297,0 25-16,0-1 15,0 1 1,0-1-1,0 1-15,0 0 16,0 24 0,25-24-16,-1-1 15,-24-24 1,0 25 0,0-25-1,0-1 48,25 1-16,-25 0-16,25-25-16,-25 25 17,25-25-17,0 25 1,-25-1 0,0 1-1,24-25 1,-24 25-16,25-25 15,-25 25 1,75 0 312,-51-25-328,51 24 16,-1-24-1,26 25-15,-51-25 16,-49 25-16,25-25 16,-25 25-1,25-25-15,0 0 16,49 49 15,-49-49-15,24 0-16,26 50 0,49-25 15,-75 0 1,1-25 0,-25 24-16,0-24 15,-1 0 1,1 0 31,25-24-16,-1-1-31,26-25 16,-1 25-16,1 1 15,-50-1 1,-1 25-16,-24-25 16,25 25 15,0 0-16,0 0 1,0-25 0,-1 0 31,1 1-16,0-1 0,0 25-15,-25-25-1,0 0 1,25 0-16,-25-49 16,0 49-1,24 0-15,-24-24 16,0-50-1,25-1-15,0-49 16,-25 75 0,0 24-1,25 26-15,-25-1 16,0-25 0,0 1-16,-25-1 31,25 25-31,0 0 15,0 1 1,0-1 15,-25 25-31,25-25 78,-25 25-62,-24 0 0,24 0-1,-49-25 1,-26 0 0,26 25-16,-1 0 15,26 0 1,-1 0-16,25 0 15,-49 0 1,74-24 0,-25 24-16,0-25 15,-24 0 1,49 0-16,-25 25 78,25-25-78</inkml:trace>
  <inkml:trace contextRef="#ctx0" brushRef="#br0" timeOffset="48841.4293">9922 7119 0,'50'25'125,"99"-25"-109,24 0-1,1 0 1,-75 0 0,-49 0-16,-25 25 15,-1-25 16</inkml:trace>
  <inkml:trace contextRef="#ctx0" brushRef="#br0" timeOffset="51543.7472">18802 11931 0,'0'-25'156,"0"0"-140,0 1-1,0-1-15,0 0 16,0-49 0,0 49-1,0 0 1,0 0-1,0-24 1,0 24 15,0 0 16,0 0-16,-25 75 157,25-25-188,0 24 16,0-24-1,0 25-15,-24-1 16,24 26-1,0 24-15,-25-25 16,25 1 0,-25-75 156,25-25-157,0-25-15,0 1 16,0-1-1,0 0-15,0 1 16,0-1 0,0 25 31,0 1-1,0-1-30</inkml:trace>
  <inkml:trace contextRef="#ctx0" brushRef="#br0" timeOffset="54026.0081">14834 11509 0,'0'25'125,"0"0"-47,0 0-47,0 0 0,0 74-31,0-74 16,0-1-16,-25 51 16,25-26-1,0 1-15,0 49 16,0 125 0,0-175-1,0 1 1,-25-1-16,25-24 15,0 0 1,0 0-16,0 0 109,0-1 1,0 26-79,0-25-15,0 0-1,0-1-15,0 1 32,0 0-32,0 25 31,0-26 0,0 1 157,0 0-188,0 0 31,0 0-16,25-25 17</inkml:trace>
  <inkml:trace contextRef="#ctx0" brushRef="#br0" timeOffset="58882.467">14635 11757 0,'-25'0'125,"1"0"-125,-1 0 15,-25 0 1,25 0-16,-49 0 16,24 0-1,-24 25 1,-25-25-16,-25 25 16,49-25-16,50 0 15,1 0 1,-1 0-1</inkml:trace>
  <inkml:trace contextRef="#ctx0" brushRef="#br0" timeOffset="60571.9096">14040 11683 0,'0'25'156,"-25"-25"-156,0 25 32,0-1-32,-24 1 15,-1 0 1,50 0-16,-25-25 16,25 25-1,-24-25 1,-1 24-1,25 1-15,-25-25 32,25 25-1,25-25 63,0 0-32,-1 0-46,26 0-1,0 0-15,-1 0 16,-24 25 0,25 0-1,24-1-15,-24 1 16,-26 0 15,1-25-31</inkml:trace>
  <inkml:trace contextRef="#ctx0" brushRef="#br0" timeOffset="61742.9829">13916 13295 0,'49'0'188,"1"0"-172,0-24-16,-26 24 15,1 0 1,-25-25-16,25 25 15,0 0 17,0 0-1</inkml:trace>
  <inkml:trace contextRef="#ctx0" brushRef="#br0" timeOffset="63769.0769">14238 13047 0,'25'-25'187,"0"25"-171,0-24 0,-25-1-1,24 25 1,1 0 62,0 0-62,-25 25-1,25-1 1,-25 1 0,0 0-1,0 49-15,0-24 16,0-25-16,0 49 15,0-49 1,0 0-16,0 0 16,0 0-1,0-1 63,0 1-46,25-25 140,-1 0-126,-24-25-30,25 25 31,0 0-31,0 0-1,25 0-15,-26-24 16,26 24-1,-25 0-15,0 0 63</inkml:trace>
  <inkml:trace contextRef="#ctx0" brushRef="#br0" timeOffset="64870.2855">14784 13271 0,'0'-25'125,"0"0"16,0 0-126,0-25 1,0 26-1,-25 24 32,25 24-15,0 1 30,0 0 16</inkml:trace>
  <inkml:trace contextRef="#ctx0" brushRef="#br0" timeOffset="68458.1359">16942 12898 0,'-25'0'125,"0"0"-109,1 0-1,-51 0 1,-74-24 0,124 24 31,-74 0-32,-50 74 1,1-24-1,148-26-15,-25-24 16,0 0 0,25 25-16,-25 0 31,25 0-15,0 0-1,-25 24 1,1-24-16,24 25 15,-25-1-15,0 1 16,0 0-16,0-1 16,1-24-1,24 0 1,0 0-16,-25-25 16,25 24-1,0 1 32,0 0-47,0 0 63,49-25-32,-24 25 219,124 74-250,25 25 15,-1-25 1,51 25-16,-200-99 16,1 0-1,-25-1 17,25-24-32,25 0 109,-26 0-93,1 0-1,-25-24-15,25-1 16,0 0-16,0 0 15,-1 0 1,26-49-16,24 0 16,-24-26-16,24 26 15,-49 24 1,0 1-16,-25 24 31,25 0-31,-25 0 16,25 25 31,-25-24 31,-25-26-63,-25 25 17,50-24-32,-49-1 0,-1 25 15,25-24 1,0 49-16,25-25 16,-24 25-1,-1-25 1,0 25 15,0-25-15,-24 0-1,24 25-15,0-25 16,0 25 46,0 0 32,25-24-47,0-1-31,0 0 15,0 0-15,-24 25-1,24-25 1,-25 1-1,25-1 64,-25 25-79,0 25 78,25-1-63</inkml:trace>
  <inkml:trace contextRef="#ctx0" brushRef="#br0" timeOffset="72398.6548">15131 12998 0,'-25'-25'219,"1"25"-203,-1 0-1,-25 0 1,1 0-16,-1 0 16,25 0-1,25 25 32,0-1-31,-25-24-1,25 25 1,0 0-16,-24-25 31,24 25-15,24-25 124,1-25-61,0 0-64,0 0 16,0 25-15,-25-24 0,24-1 46,-24 0-31,25 0 79,-25 50 46,0 0-140,0 0-1,-25-25 17,25 24 46,0 1-63,0 0 1,0 0 0,0 0-1,0-1 1,25-24 15,-25 25-15,25-25-16,-25 25 15,25 0 1,-25 0 0,25 24-1,-1-24-15,-24 0 16,25 0-16,-25 0 47,0-1 31</inkml:trace>
  <inkml:trace contextRef="#ctx0" brushRef="#br0" timeOffset="95759.8886">16793 6995 0,'-25'0'78,"-24"0"-62,-51-25-1,76 25 1,-1 0 0,0 0-1,0 0-15,-24 0 16,-1 0-1,-49 0-15,74 0 16,0 0-16,0 0 16,1 0-1,-1 0-15,-25 0 16,25 0 15,1 0-31,-1 0 16,0 0 93,0 0-78,25 25-31,-25-25 16,1 0 0,-1 25-1,0-25 1,0 0 0,25 25-16,-25-1 15,-24-24 1,24 0-16,0 0 31,0 0-15</inkml:trace>
  <inkml:trace contextRef="#ctx0" brushRef="#br0" timeOffset="99144.7191">3200 16768 0,'50'-50'156,"173"1"-140,99-1 0,199 25-16,149 25 15,-75 0 1,-24 0-16,-273 50 15,-100 0 1,-24-1-16,-26-24 16,51-25-16,-25 25 15,-1 0 1,26 49-16,-51-24 16,51 24-1,-125-49-15,-24 0 16,49-25-1,-74 0-15,25 0 16</inkml:trace>
</inkml:ink>
</file>

<file path=ppt/ink/ink1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4-19T05:36:54.942"/>
    </inkml:context>
    <inkml:brush xml:id="br0">
      <inkml:brushProperty name="width" value="0.05292" units="cm"/>
      <inkml:brushProperty name="height" value="0.05292" units="cm"/>
      <inkml:brushProperty name="color" value="#FF0000"/>
    </inkml:brush>
  </inkml:definitions>
  <inkml:trace contextRef="#ctx0" brushRef="#br0">12303 7417 0,'-24'-25'78,"-1"25"-62,-25 0-16,50-25 15,-25 25 1,1 0 15,-1 0-31,-25 0 16,-24 0-1,49 0 32,0 0 0,25 25-47,-25 0 16,25-1-1,-49 51-15,24-26 16,0 1 0,0-25-16,1 24 15,24-24 1,0 0-16,0 0 15,0 0 1,0-1 15,24-24 94,1 0-125,0 0 16,25-24-16,49 24 16,-25-50-16,1 25 15,-51 25 1,1-25-16,0 25 31,0 0 16,-25-24-31,0-1-1,0 0 16,0 0-31,0-24 16,0-1 0,0 0-1,-25-24-15,25 49 16,0 0 0,-25-24-1,0-1 1,1 1-1,-26-51-15,0-24 16,-24 0 0,74 99-1,-25 25-15,25-49 32,-25 49-17,25-25 1,0 50 156,0 0-157,0-1 17,0 1-32,0 0 15,25 25 16,-25-25-15,75 49-16,-51 0 16,26 26-1,-25-76-15,24 26 16,-24-25 0,0-25-1,0 0 16,-25 25-31,25-25 79,-25 24-48,24-24-16,-24 25 1,0 0 47,25-25-48,0 25 1,-25 24 62,0-24-47,0 0 16,25-25 125</inkml:trace>
  <inkml:trace contextRef="#ctx0" brushRef="#br0" timeOffset="2026.2654">12750 6598 0,'0'-25'187,"0"0"-171,-25 1-1,0-26 1,-24 50-16,24 0 16,0 0-1,0 0 63,1 0-15,-1 25-1,25 0-30,0-1-17,-25 1 17,25 0-17,0 0-15,0 0 16,0 24-1,0 1-15,0-25 32,0 24-17,0 1-15,50 24 16,-26-24-16,26 0 16,-25-26-1,24 1-15,-24 0 16,25 0-1,-25 0-15,-25-1 16,24-24 15,-24 25-31,0 0 141</inkml:trace>
  <inkml:trace contextRef="#ctx0" brushRef="#br0" timeOffset="3516.0696">12403 7045 0,'0'-25'140,"24"25"-124,-24-25 0,50 25 15,-25-25-15,0 25-1,0 0 1,24-25-16,-24 25 31,-25-24-31,25 24 63,0 0-1,-1 0-46,26 0 15,-25-25-15,49 25-16,-49-25 15,0 25 16,0 0-31,-25-25 47</inkml:trace>
  <inkml:trace contextRef="#ctx0" brushRef="#br0" timeOffset="4538.4182">13122 6697 0,'50'-49'93,"-26"24"-93,76-25 16,-1 1 0,-25 24-1,-49 0-15,0 0 16,0 25 15,-25-25 0</inkml:trace>
  <inkml:trace contextRef="#ctx0" brushRef="#br0" timeOffset="6105.0714">13370 6846 0,'25'0'140,"0"0"-108,-1-25-32,51 0 15,-50 25 1,0-24 0,-1-1 30,1 25 17,0-25-16,-25 0-32,25 25 110,0-25-62,-1 25-47,1 0-1,-25-24-15,25 24 16,-25-25 31</inkml:trace>
  <inkml:trace contextRef="#ctx0" brushRef="#br0" timeOffset="8855.3348">13792 6201 0,'0'25'203,"0"0"-156,25-25-32,-1 25-15,-24-1 31,25-24-31,0 25 32,0-25-32,24 50 15,-24-50 1,-25 25 0,0-1-16,25-24 31,-25 25 0,25-25 16,-25 25-16,0-50 94,-25 0-94,25 1-15,-25 24 0,25-25-16,-25 25 15,25-25 1,0 0-16,0 0 141,0 1-110,-24 24-16,24-25-15,0 0 16,0 0-16,0-24 16,0 24-1,0 0-15,0 0 16,0 0 15,0 50 172,49-25-187,1 25 15,-25 0-31,-1-25 16,1 0-16,0 25 31,0-25 16,0 24-16,-1-24-15,1 0-1,0 0 17,-25 25 46,25-25-31,0 25-47,-1-25 31,1 0-15,-25 25-1,25-25 1,0 0-1,0 0 95,-25 25-95</inkml:trace>
  <inkml:trace contextRef="#ctx0" brushRef="#br0" timeOffset="10841.7674">8260 9525 0,'25'0'203,"0"0"-203,25 25 31,-26-25-31,26 0 16,-25 25-16,0-25 15,-50 0 126,-25 0-141,-49 0 16,-50 0-1,-25 0-15,75 0 16,50 0-1,24 0 1,0 0-16,25-25 94,25 0-63,0 25 16,-1 0-16,26 0-15,49-25-1,0 0-15,26 1 0,-51 24 16,-24 0 0,-26 0-16,26 0 15,-25 0 1,24 0 0,-49-25-16,25 25 15</inkml:trace>
  <inkml:trace contextRef="#ctx0" brushRef="#br0" timeOffset="12502.2179">14387 5928 0,'25'0'172,"0"0"-157,24 0 1,1-49-1,-25 49 1,0 0 15,-25-25 1,24 25-17,1 0 48,-25-25-48,0 0 17,0 0-1</inkml:trace>
  <inkml:trace contextRef="#ctx0" brushRef="#br0" timeOffset="14584.151">14635 5259 0,'0'24'281,"0"1"-265,0 0-1,25 0-15,0 24 16,0-24-1,-1-25 1,26 50 0,-25-25-16,0-1 15,24 1 1,-24 0-16,0-25 16,0 25-1,-25 0 1,24-25 15,-24 24 0,25-24-31,0 0 47,-25 25-47,25-25 31,-25 25 63,0 0-31,25-25 62,-25 25-78</inkml:trace>
  <inkml:trace contextRef="#ctx0" brushRef="#br0" timeOffset="16322.8865">15230 5259 0,'25'0'172,"0"0"-141,-25-25-31,50 0 16,24-25 0,-49 26-16,24-1 15,1 0 1,24 0-16,1 0 15,-50 25 1,-25-24 0,0-1 77,25 25-77</inkml:trace>
  <inkml:trace contextRef="#ctx0" brushRef="#br0" timeOffset="19468.8505">15900 4663 0,'25'0'203,"-25"25"-203,25 0 15,0 0-15,-25-1 16,24-24 0,1 25-1,-25 0 48,0 0 30,25-25-77,-25-25 109,0 0-94,0 0 1,0 1-32,0-1 15,0 0 1,0 0-1,0 0 17,0 1-1,0-1-15,0 0-1,0 0 1,0 0-1,0 50 173,25-25-172,-25 25-1,25-25 1,-1 25-16,1-25 15,0 25 1,-25-1 93,25-24-93,0 0 62,-25 25-78,24-25 16</inkml:trace>
  <inkml:trace contextRef="#ctx0" brushRef="#br0" timeOffset="21725.0149">16272 4514 0,'25'0'203,"0"0"-125,0 0-62,-1 0-1,1 0 16,0 0 32,0 0-47,0 0 30,-25-24-14,0-1-32,0 0 15,0 0 1,0 0 15,-25 1 47,0 24-62,0-25 0,0 25-1,1 0 63,-1 0-62,25 25 0,-25-1-1,25 1 1,-25 0 15,25 0-15,-25-25-1,25 25 32</inkml:trace>
  <inkml:trace contextRef="#ctx0" brushRef="#br0" timeOffset="22783.452">16619 4366 0</inkml:trace>
  <inkml:trace contextRef="#ctx0" brushRef="#br0" timeOffset="24307.6277">16694 4242 0,'25'24'172,"0"1"-172,-1-25 15,-24 25 16,25-25-31,0 0 125,-25-25-78,0 0-31,0 1 15,0-1 0,0 0 48,0 0 30,-25 25-93,0 0-1,1 0 1,-1 25 15</inkml:trace>
  <inkml:trace contextRef="#ctx0" brushRef="#br0" timeOffset="25952.098">16917 3770 0,'-25'0'219,"25"25"-219,0 0 93,-24-25-93,24 25 16,0 0 47,0-1-1,24 1-31,1 0-31,25 0 32,-50 0-32,25-1 0,-1-24 46,-24 25-30,25-25 0,-25 25-1,25 0 1,-25 0 0,25-1-16,-25 1 15,0 0 1,25-25-16,-25 25 15,49 0 1,-49-1 0,25-24-1,-25 25 1</inkml:trace>
  <inkml:trace contextRef="#ctx0" brushRef="#br0" timeOffset="27548.8215">16917 4167 0,'0'-25'140,"0"1"-109,25 24-15,0 0-16,-25-25 16,25 25-16,-25-25 15,24 25 1,1-25 0,0 25 46,-25-25-15,25 25-47,-25-24 16,25-1-1,-25 0 1,24 25-16,-24-25 78,25 25-47,-25-25-31,25 25 31,-25-24-31,0-1 16,25 25 0</inkml:trace>
  <inkml:trace contextRef="#ctx0" brushRef="#br0" timeOffset="29270.3344">16446 5507 0,'25'0'234,"-25"24"-218,24-24-16,-24 25 15,0 0 1,25-25 0,-25 25-1,25-25-15,-25 25 16,25-25 0,0 24-16,-1-24 15,-24 25 1,25-25 15,0 25-15</inkml:trace>
  <inkml:trace contextRef="#ctx0" brushRef="#br0" timeOffset="30141.7774">16247 5358 0</inkml:trace>
  <inkml:trace contextRef="#ctx0" brushRef="#br0" timeOffset="32259.646">16694 5507 0,'25'0'125,"0"0"-125,-25 24 16,24-24-1,-24 25 17,25-25-32,0 0 15,-25 25-15,25-25 16,-25 25 0,0-25 202,-25 0-202,0-25 0,25 0-1,-25 25 16,25-25-15,0 1-16,0-1 47,0 0 0,25 25 93,25 0-124,-25 0 0,-1 0-1,1 0 1,74 0 0,-74 0-1,0 0 1,0 0-1,0 0 1,-1 0-16,1 0 16,-25 25-1,0 0 126</inkml:trace>
  <inkml:trace contextRef="#ctx0" brushRef="#br0" timeOffset="35443.5402">17438 5135 0,'-25'0'235,"0"0"-204,1 0 0,24 24-15,-25-24-1,25 25 1,-50 0 15,50 0-15,-25 0-1,1-1 17,24 1-1,0 0 16,0 0-47,0 0 15,-25-25 1,25 24 0,0 1 15,0 0 0,25-25 47,-1 0-62,1 0 46,0 0-15,0 0 0,-25-25-31,25 25-1,-25-25 1,24 25 15,-24-24-15,0-1 46,0 0-46,-24 0 0,24-24-16,0 24 15,-25 0 1,0-25-16,25 26 16,0-1-1,-25 25 1,0-25-1,25 0 17,-24 25-32,24-25 15,-25 25 1,25-24 0,-50-1-16,50 0 15,-25 0 1,1 25 15,48 50 188,1-25-188,25-1-31,-50 1 16,25-25-1,-1 0-15,-24 25 16,25-25 15,-25 25-31,25-25 31,0 0-15,0 0 0,-25 25-1,24-25 1,1 0 0,-25 24 15,25-24-16,0 0 17,0 0 108,-1 0-108,1 25-17,0-25-15,25 25 16,-26-25-16,1 0 15</inkml:trace>
  <inkml:trace contextRef="#ctx0" brushRef="#br0" timeOffset="37919.465">17661 5110 0,'25'0'265,"-25"-25"-265,0 0 110,0 0-79,-25 25-15,0 0-16,1-24 15,-1 24 1,0-25-16,25 0 15,-25 25-15,0 0 110,25 25-95,0 0 17,0-1-17,0 1 32,0 0 78,25-25-78,0 0-16,0 25-15,0-25-16,-1 25 16,1-1-16,25 26 15,-25-25 1,0-25 62,-25-25 94,24 0-141,-24 0 0,25 25-15,-25-24 15,0-1 63</inkml:trace>
  <inkml:trace contextRef="#ctx0" brushRef="#br0" timeOffset="38690.8852">17885 4961 0</inkml:trace>
  <inkml:trace contextRef="#ctx0" brushRef="#br0" timeOffset="40146.3142">17959 4291 0,'0'25'125,"25"-25"-109,24 0 0,-24 25-1,74 24 1,-24-24-1,-1 0-15,-49 0 16,49 0 0,-24-1-1,-25-24 1,0 0-16,-1 0 16,1 0 15,0 0 16,-25-24-16,0-1 0,0 0-15,0 0 15,-25 0 0,25 1-31,-25-1 16,1 0-16,24 0 16,-25 0-1,25 1-15,0-1 31,0 0 63,0 0-16,0 0-62</inkml:trace>
  <inkml:trace contextRef="#ctx0" brushRef="#br0" timeOffset="42622.3179">18728 4068 0,'25'25'171,"-25"0"-124,0-1 16,0 1-32,0 0 16,0 0-31,0 0 15,0-1-16,0 1-15,-25 0 32,25 0-1,0 0 31,25-25 79,-1-25-110,1 0 1,-25 0 14,25 25-30,-25-25 15,0 1-31,25 24 16,-25-25 0,0 0-1,0 0 1,0 0-16,-25 25 15,25-24-15,-25-1 47,0 0-15,1 0-1,-1 0-16,0 25 79,25 25-16,0 0 16,0 0-31,25-25-17,0 0-46,-25 25 16,24-25-16,1 0 16,25 24-1,-25 1 1,0-25 0,24 25-1,-24-25 16,0 0 1,0 0-1,-1 0 63</inkml:trace>
  <inkml:trace contextRef="#ctx0" brushRef="#br0" timeOffset="44514.4914">18951 3944 0,'25'-25'110,"25"25"-95,-1 0 1,26 0-16,-1 0 16,-24 0-16,-26 0 15,26 0 1,-25 25-16,0-25 16,-25 25-1,24-25 48,-24 25-32,-24-25 188,-1-25-188,25 0-15,0 0 62,0 0-47,0 1 0,0-1-15,0 0 15,0 0-15,0 0 62,0 1-16,0-1 1,0 0-32,25 25 16,-25-25 0</inkml:trace>
  <inkml:trace contextRef="#ctx0" brushRef="#br0" timeOffset="55591.9275">14139 6648 0,'25'0'188,"24"-50"-173,75 25 1,100-49-16,-51 24 15,-73 25-15,-51 1 16,1 24 0,-25-25 15,-1 0 0,-24 0 0,25 0 1,0 1-17,0-1 79,0-25-47,-1 50-31,26-49-16,-50 24 15,50 0 1,-26 0-1,1 25 1,0 0 0,-25-25-1,25 25 1,-25-24 46,25 24 1</inkml:trace>
  <inkml:trace contextRef="#ctx0" brushRef="#br0" timeOffset="64904.4677">17364 5755 0,'-25'-50'94,"25"25"-63,0 0-15,0 1-16,0-1 16,0-25-1,25 25 1,-1 1 0,26-1-16,24-50 15,75-24 1,25-25-16,49-25 15,25 25 1,25 25 0,-50-25-16,1 25 15,-76 24-15,-98 26 16,-25 49-16,0 0 62,-1-25-46,-24 0 0,25 0-1</inkml:trace>
  <inkml:trace contextRef="#ctx0" brushRef="#br0" timeOffset="66608.4773">17562 4217 0,'-25'0'156,"25"25"-140,-25-25-1,25 24-15,-24 1 16,-26 0 0,25 0-1,-124 49-15,75-74 16,49 25-16,-24-25 15,-26 25-15,1 0 16,24-1 0,1-24-16,24 25 15,0-25 1,0 0 0,0 0 93,25 25-93,-24 0 46,24 0-15,0-1-16,-25-24-15,25 25-1,-50 0-15,50 0 16,-50 24 0,50-24-1,-24 25-15,-1-25 16,0-25-16,0 0 109</inkml:trace>
  <inkml:trace contextRef="#ctx0" brushRef="#br0" timeOffset="68746.1327">11981 8161 0,'149'-25'172,"-75"0"-172,50 0 16,0 1-1,0-1-15,-49 25 16,-26 0 0,-24 0-16,0 0 15,-25-25 1,25 25-16,0-25 15,49 25 1,75-50-16,0 1 16,-75-26-1,-24 51-15,-26-1 16,1 25 0,-25-25-1</inkml:trace>
  <inkml:trace contextRef="#ctx0" brushRef="#br0" timeOffset="73770.5744">10542 16570 0,'50'0'203,"49"0"-187,-24 24-16,-26-24 16,1 0-1,-1 0-15,-24 25 16,0-25-1,0 0 17,-75 0 186,25 25-202,-49-25 0,24 0-1,-24 0-15,49 0 16,0 0 0,1 0-16,-1 0 15,25-25 95,25 25-95,-1 0 63,1 0-46,0 0-17,0 0 16,0 0 32</inkml:trace>
  <inkml:trace contextRef="#ctx0" brushRef="#br0" timeOffset="76465.848">13593 10071 0,'25'0'125,"-25"25"-94,0-1 1,0 1-17,0 0 1,0 0-1,0 0-15,0-1 47,0-48 266,0-1-298,0 0-15,0-49 16,0 49-16,0 0 31,0 0-15,0 0 0,0 0-1,0 1-15,0-1 16,0 0-1,0 0 1,0 0 0,0-49-16,0 49 31,25 25-15,0 25 93,0 0-109,-1 0 47,1-25-47,0 0 15,0 24-15,0 1 16,-1-25 0,1 25-16,0 0 15,0 0 1,0-1 62,-25 1-62,0 0 15,24-25-15,1 25-1,-25 0 1,0 0-1,0-1 17</inkml:trace>
  <inkml:trace contextRef="#ctx0" brushRef="#br0" timeOffset="77417.4989">14164 9823 0,'0'-25'94,"25"25"-94,-25-25 15,24 25 1,1 0-16,25-25 16,74-24-1,50 24-15,-100 0 16,0 0-1,-24 0-15,-25 25 32</inkml:trace>
  <inkml:trace contextRef="#ctx0" brushRef="#br0" timeOffset="79512.1107">14784 9401 0,'0'-25'109,"25"0"-30,-25 1-64,25 24 1,-25-25-1,0 0-15,0 0 16,24 25 0,-24-25-1,25 25 79,0 0 31,0 0-125,-25 50 31,25-25-15,-25 0 0,0-1-16,0 1 15,0 0-15,24 0 16,-24 0-1,0-1-15,25 1 47,-25 25-31,0-25 0,0-1 15,0 1-16,0 0-15,0 0 47,0 0-15,-25-1-17,25 1 1,0 25-1,0-25-15,-24-25 16,24 24 31,0-48 47,24 24-94,-24-50 15,25 50 1,0-25-16,25 0 31,-50 1-15,99-26-16,0 25 15,-74 25 1,0 0-16,-1 0 16,1 0-1,-25-25-15,25 1 16,25 24 0,-26 0-1,1 0-15</inkml:trace>
  <inkml:trace contextRef="#ctx0" brushRef="#br0" timeOffset="81230.374">13420 9872 0,'0'25'171,"49"0"-139,-49 0-1,25-25 0,-25 24-31,25-24 110,-25 25-95,0 0 32,0 0-31,25-25-1,0 25-15,-25 0 47,24-1-31,-24 1 15,0 0 16,25-25-47,-25 25 78</inkml:trace>
  <inkml:trace contextRef="#ctx0" brushRef="#br0" timeOffset="84007.8701">13668 10393 0,'25'0'187,"-1"0"-171,51 0-16,24 0 15,75-25 1,-1-24-16,1 24 16,-50 0-16,-25-49 15,25 49 1,-49-25-16,-26 50 15,-24 0 1,25 0-16,-50-24 16,24 24-16,-24-25 15,25 25 1,-25-25 0,25 25-16,0 0 15,-25-25 79</inkml:trace>
  <inkml:trace contextRef="#ctx0" brushRef="#br0" timeOffset="89224.6176">9153 16892 0,'25'0'172,"0"0"-157,24-25-15,1 25 16,0 0-1,-1 0-15,1 0 16,-25 0 0,24-25-16,1 25 15,-25 0 1,-75 0 140,1 0-140,-51 0-16,-24 0 15,0 0 1,-25 0-16,50 0 16,25 0-16,49 0 15,0 0 1,0 0 0,50-24 77,0 24-93,25-25 16,74 25 0,24-25-1,1 0-15,-49 25 16,-51-25-1,-24 25-15,0 0 16,-50 0 125,0 0-126,0 0 1,1 0 15,24 25 110,24-25-94,1 0-16,0 0-15,0 0-1,0 0 16,-1 0-31,1 0 16,-25 25 47,-25 0-1,-49-25-62,-75 49 16,-74-24-16,74 0 15,0-25 1,75 0 0,24 0-16,25 0 15,50 0 48,0 0-48,0 0 1,0 0 93</inkml:trace>
</inkml:ink>
</file>

<file path=ppt/ink/ink1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4-19T05:44:02.070"/>
    </inkml:context>
    <inkml:brush xml:id="br0">
      <inkml:brushProperty name="width" value="0.05292" units="cm"/>
      <inkml:brushProperty name="height" value="0.05292" units="cm"/>
      <inkml:brushProperty name="color" value="#FF0000"/>
    </inkml:brush>
  </inkml:definitions>
  <inkml:trace contextRef="#ctx0" brushRef="#br0">8087 5308 0,'24'0'156,"1"0"-141,0 0 1,50 0 0,49 25-16,0-25 15,0 25 1,-75-25-16,1 0 16,-25 0-16,-1 0 15,1 0 1,0 0-1,0 0 1</inkml:trace>
  <inkml:trace contextRef="#ctx0" brushRef="#br0" timeOffset="1419.8494">8508 4986 0,'-24'0'125,"24"49"-110,0-24 17,0 0-32,0 0 15,0 49 1,0-49-16,0 25 16,-25-26-1,25 1-15,0 0 16,-25 0-1,25 0-15,0-1 16,0 1 0,0 0-16,0 0 31,0 0 78,0-1-93,0 1 0,0 0-1,0 0 1,0 0 31,0-1 93,0 1-62</inkml:trace>
  <inkml:trace contextRef="#ctx0" brushRef="#br0" timeOffset="3215.9383">9922 5035 0,'-25'0'125,"1"0"-94,24-24-15,-25 24-16,-25-25 15,1-25 1,24 50-16,-25 0 16,25 25 30,25 0-30,0 0 0,-24-1-16,-1 1 15,25 50 1,-25-51 0,0-24-16,25 50 15,-49 24-15,49-24 16,-25-25-1,0 24-15,0 1 16,25-25 0,0 0-16,0-1 31,0 26-15,-25-50-1,25 25 1,0 0-1,0-1 17,0 1-32,25-25 93,0 0-93,0 0 16,24 50 0,51-25-16,-100-1 15,24-24 1,1 0-16,0 0 16,0 0 15,0 0 109</inkml:trace>
  <inkml:trace contextRef="#ctx0" brushRef="#br0" timeOffset="5827.6017">9525 5432 0,'25'-25'360,"25"25"-329,-25 0-31,24 0 31,-24 0-31,0 0 16,0 0 31,-1 0 15,1 0 126,-25-24-126,25 24-46,0-25-1,-50 25 63,-25 0-62,26 0-16,-1 0 16,0 0-1,25 25 17,-25-25-32,0 0 171,1 0-61,-1 0-110,0 0 15,0 0 1,0 0 15,1 0-31,-1 0 16,25 24 140</inkml:trace>
  <inkml:trace contextRef="#ctx0" brushRef="#br0" timeOffset="39366.0314">6251 12278 0,'25'0'63,"0"-24"-63,99-1 15,49 0 1,75 0-16,174-25 16,-273 26-1,-50 24-15,25 0 16,-49 0-1,-26 0-15,-24 0 16,0 0 15,49 0-31,50 0 16,25 0 0,25 0-16,-50 0 15,49 0-15,1 0 16,0 24-1,-50-24-15,-50 0 16,-24 0 0,-1 0-16,-24 0 31,0 0-15,0 0 280,24 0-280,51-49 0,73 24-1,50 25-15,-24 0 16,-26 50-16,1-26 16,-75-24-1,-24 0-15,-1 25 16,-24-25-1,74 25 1,-99-25-16,24 0 16,-24 25-16,0-25 15,24 25-15,-24-25 32,0 0-17,0 0 48,0 0-1,-25-50 1,0 0-48,0-74-15,24 0 16,-24-24-16,0-51 16,0 1-1,0-1 1,0 26-16,-24 24 15,-1 74-15,25 26 16,-25-1 0,0-49-16,0-75 15,-24-74 1,24 199-16,25-26 16,-25 26-1,25 24-15,0 0 16,0 0-1,0 50 64,0 0-64,-25 49 1,1-24-16,-1 0 15,0-50 1,25 24-16,-25-24 16,0 25 15,1-25-31,-1 0 16,-74 25-16,-25 0 15,49-25-15,-49 25 16,74 24-1,-98 1 1,98-25-16,25-25 266,-99 0-251,-99 0-15,-25-25 16,-25 0 0,25 25-16,-50-25 15,-123-49 1,24 24-16,0-74 15,-50 50 1,-396-50 0,570 49-16,75 50 15,-75 25-15,75 0 16,123 0 0,26 25-16,24-25 31,0 25 16,0-25-16,-49 0 203,-100 0-234,-124 0 16,-74 25 0,50 0-1,24 24-15,25 1 16,75-1-16,49-24 15,50-25-15,-25 50 16,-25 0-16,75 24 16,49-49-16,-50 0 15,51-1 1,-1 1 0,-25 0-1,25-25-15,1 0 47,-1 50 344,25-1-376,0-24-15,0 49 16,0 26 0,0-1-1,0 0-15,0 0 16,0 0-1,0 1-15,25-26 16,-1-24 0,-24-25-1,50-1 1,-50 1-16,25-25 16,-25 25-1,25-25-15,-1 25 78,1-25-78,0 49 16,0-49-16,24 50 16,-24-25-1,0 0 1,0-1-16,0 26 15,-1-25-15,26 0 16,-25-1 0,0 26-1,-1-25-15,26 99 16,-50-75-16,0-24 16,25-25-1,-25 25 1,0 0 46,49-25 235,26 0-281,74 25-1,24 24-15,26 1 16,-1-1-16,-49-24 16,0 0-1,0 50-15,24 24 16,1-25 0,0-24-16,-26-1 15,-48 1 1,48 0-1,1 24-15,0 0 16,-74-49-16,-26-25 16,1 25-1,-25 0 1,-1-25 46,-24-25 188,50 25-218,24-25-17,125-49-15,98-1 16,175 1 0,-299 74-16,-49 0 15,50 0 1,0 0-16,-100 0 15,-24 0-15,-25 0 32,-1 0 15,1 0 31,-25-25 47,25 25-110,-25-25-15,50-24 16,-1-1 0,1-24-1,24 49-15,-24-25 16,24 50-1,1-49-15,-51 24 47,1 25-31,-25 25 140,0 0 32</inkml:trace>
  <inkml:trace contextRef="#ctx0" brushRef="#br0" timeOffset="48310.9573">9625 6028 0,'0'24'203,"0"1"-203,0 0 15,0 25-15,0-26 16,24 1 0,-24 25-16,25 24 15,0 1 1,-25-26-16,0 26 16,0-51-1,0 1-15,0 25 16,0-25-1,0 24 1,0-24-16,0 0 16,0 0-1,0-1 1,0 26-16,0 49 16,0 1-1,0 48-15,0-73 16,0-26-1,0-24 1,0 50-16,-25-51 16,0 26-16,1 0 15,-1-1 1,25-24 234,0 0-234,0 0-16,-50 74 15,25-25-15,1 25 16,-26 50-1,25-49 1,-24 73-16,-1 50 16,0-24-16,1-1 15,-1-24 1,0 49-16,-49 25 16,74-223-16,25 25 15,-74-1 1,24 50-1,-24 25-15,-25 1 16,0-26-16,24-25 16,-24 25-16,0-24 15,24-1 1,1-24-16,-50-1 16,49-49-1,51 25-15,-51 0 16,50 0-1,1-25 1,24 25-16,-25-25 16,0 0-1,25 24 1,-25-24 0,0 25-1,1-25-15</inkml:trace>
  <inkml:trace contextRef="#ctx0" brushRef="#br0" timeOffset="50564.7363">9649 6201 0,'-24'25'156,"24"0"-156,-50 24 16,0 51-1,-24 24 1,0-25-16,24-25 16,25-24-1,-25-1-15,50-24 16,-24 0 0,24-50 140,24-24-141,1 24 1,-25 0-16,25-25 16,0 26-1,25-26-15,24-49 16,-24 49 0,-26 50-1,1-49-15,0 49 16,-25-25-1,0 0 32,25 25-47,0 0 32,-1-25 14,-24 0-30,25 25 0,-25-24-16,25 24 15,0-25 48,0 25-48,-1 0 142,1 0-142,0 25 1,49 49-16,-24-24 16,-50-26-1,25 1-15,-25 0 16,0 0-16,0 0 31</inkml:trace>
  <inkml:trace contextRef="#ctx0" brushRef="#br0" timeOffset="56083.3925">10046 4465 0,'-25'0'125,"1"0"-110,-1 0 1,-25-50-16,25 50 16,-24-49-16,-26-1 15,1-24 1,-25-1-16,24 50 16,26-24-1,24 49 1,0 0-1,0 0 1,1 49 0,-26-24-16,0 50 15,-24-51 1,49 26 0,-25 24-16,1-24 15,-26 24 1,26 26-16,-1-51 15,1 1-15,24 24 16,0-49-16,0 0 16,25 0-1,-25 0-15,1-1 16,-1 26-16,0-25 16,0 24-1,0-24-15,1 0 16,24 25-1,-25-26-15,25 1 16,-25 0 0,25 0 312,-25 74-313,25 174 1,-25-149-16,25-50 16,0 50-1,0 0 1,25 50-16,25-25 16,-1-50-16,26 50 0,-26-25 15,1-75 1,-25 1-16,0-25 15,-1 0 1,1 24-16,0-49 16,-25 25-1,25 0 17,0-25-1,-1 0-16,51 0-15,-1 0 16,25 0 0,-24 0-16,-25 0 15,-1 0 1,1 0-16,-1 0 16,-24 0-16,0 0 15,0-25 1,24 0-1,1 1 1,0 24-16,-1-50 16,1 50-16,-25-25 15,-1 0 1,26 0-16,-25 1 16,0 24-1,-1-25 1,-24 0-1,25 25 17,-25-25-32,25 0 15,0-24 1,24-50 0,-24-25-16,0 99 15,-25 0-15,0-25 16,0-24-16,0 24 15,0 1 1,0 24 0,0-25-16,0 1 15,0-26 1,-25 26-16,0-1 16,25 0-1,-24-98-15,-1 24 16,0-25-1,0 50 1,-74-75-16,74 124 16,25 1-1,-49-26-15,-26 1 16,26-50-16,-51 0 16,26 49-16,49 26 15,25 24 48,-25 25-48,1 0 63,-1-25-62,-25 0 0,-49 1-16,-25-1 15,49 0 1,26 0-16,-1 25 31,25-25-15,-24 25-1,49-24 1</inkml:trace>
  <inkml:trace contextRef="#ctx0" brushRef="#br0" timeOffset="72254.7909">3423 14287 0,'75'0'94,"-1"-24"-79,75-1 1,-99 25-16,-1-25 0,26 25 16,49 0-16,49 0 15,26 0 1,-26 25 0,26 0-16,49 24 15,-25-24-15,25 25 16,0-25-16,25-1 15,-50 26 1,-49-50 0,0 0-16,24 0 15,25 0 1,1 0 0,-76 0-16,-24 0 15,-99 0-15,0 0 16,49 0 312,150-25-312,73-24-1,26-26-15,123 75 16,100-25-1,-174 0-15,99 1 16,-347 24 0,-24 0-16,73 0 15,1 0 1,-25 0-16,-25 0 16,-75 0-1,-24 0-15,0 0 16,0 0-16,-1 0 140,1 0-108,0 0-32,25-25 15,-25 25 1,-1 0 0,26 0-16,0 0 31,-26 0-31,26-25 0,0 0 15,-1 25 1,75 0-16,50-25 16,-1 1-1,1 24-15,-149 0 16,49-25-16,-74 0 16,25 25-1,-25-25 1,25 25-1,-25-25 17,0 1-17,-25-76-15,-25-24 16,1 0 0,24 100-16,0-1 15,25 0 63,-25 0-46,1-24-17,-1-1 1,-50-99-16,26 50 15,49 24 1,-25 26-16,25 24 63,0 0 62,-25-24-79,-24-26-30,-26-49-16,1 25 16,-1 0-1,75 74-15,0 0 16,0 0 31,-24 25 0,-1-24-32,-25-51 1,1 50 0,24 1-16,0-1 15,0 25 16,25-25-15,-25 25 31,-24 0-31,-50 0-1,-75-25-15,-25 0 16,-24-24-1,50 24-15,73 0 16,26 0 0,24 25-1,-24 0 1,-1 0-16,26 0 16,-1 0-1,25 25-15,1-25 16,-1 0 218,-25 0-218,-74 0-1,-99 0-15,-50 0 16,-49-25 0,-1 25-16,50 0 15,50 0 1,-75 0 0,1 0-16,24 0 15,75 0-15,73 0 16,26 0-1,0 0-15,-50 0 16,100 0-16,24 0 16,0 0-1,-49 0 1,24 0 15,0-25-31,26 1 16,-76 24 203,-98 0-219,-174-50 15,49-49 1,51 24-16,73 75 15,25-24-15,75 24 16,0 0 0,25 0-16,24 24 15,-24 1 1,24-25-16,-74 50 16,-25-25-1,-124-1-15,224-24 16,24 25-1,-50-25-15,26 0 16,24 25 0,0-25-1,-24 25-15,24-25 32,0 0-32,0 0 46,0 25-14,-24-1-1,24-24-31,0 25 16,-24 0-1,24 0 220,-25 25-220,-123 24-15,-26 0 16,25-24-1,1-25-15,49 0 16,49-25-16,1 0 16,49 0-1,0 0 1,1 0-16,24 24 94,0 1-63,0 0-31,0 25 16,0 24-1,-25 0-15,0 1 16,25-50-16,-25-1 15,0 26 1,1 24-16,24 1 16,-25-1-1,0 1-15,0-26 16,25-24-16,-25 25 16,25-25 265,-24 24-281,24 1 15,-25 24 1,25 50-16,0-25 16,0-24-1,0-1 1,0 1-16,0-1 16,0 0-16,0-24 15,25-25 1,-25 0-16,0-1 15,24 1 1,1 0 0,0-25-16,0 25 15,24 0 1,51 24-16,24 1 16,-50-25-1,-24 0-15,-1-25 16,26 49-1,-51-24-15,51-25 32,-50 25-32,-1-25 31,1 0 0,25 0-15,-25 0-1,24 0-15,26 0 16,-51 0 0,1 0-16,0 0 15,0 0 32</inkml:trace>
  <inkml:trace contextRef="#ctx0" brushRef="#br0" timeOffset="114388.5968">7094 3026 0,'25'0'125,"0"0"-47,198 75-62,497-1-16,297 0 16,-819-74-1,75 0 1,25 0-16,-125 0 16,75 50-16,-24 0 15,-51-26 1,-49 26-16,25-50 15,-75 0 1,1 0-16,-26 0 16,1 0-1,0 0 1,-26 0-16,26 0 375,149-50-375,222-24 16,299-50-1,-51 124-15,-173 0 16,-198 50-16,-100-50 15,26 0 1,-199 0-16,24 0 16,1 0-1,-25 0-15,-1 0 94</inkml:trace>
  <inkml:trace contextRef="#ctx0" brushRef="#br0" timeOffset="131447.9804">17934 7466 0,'-25'0'250,"25"75"-234,-49 148-16,-50 50 15,-1 0 1,26-1 0,-1 51-16,1 49 15,24 74 1,26-346 0,-1-26-1,0 25-15,25 50 16,0-99-1,0-1-15,-25 75 16,25-24 0,0-26-1,0 0-15,0-24 16,-25-25-16,25 0 16,-24 24-1,24 1 1,0-25-16,0-1 31,0 1 94,0 0-78,0 25-16,0-1-15,0 26-16,0 24 15,0-25-15,0-24 16,0-25-16,0 0 16,0-1-1,0 26 1,0-25 15,0 0-15,0-1 343,24-24-359,26 0 16,0 0-1,-26 0 1,51 0-16,49 25 16,25-25-1,24 0-15,26 0 16,-26 0-16,-49 0 16,-24 0-16,48 0 15,-48 0 1,24 0-16,49 50 15,1-25 1,0-1-16,-1-24 16,-49 0-1,25 0 1,-74 0-16,-26 0 16,26 25-16,-51-25 31,1 0-16,0 0 17,0 0-1,0 0 235,24 0-251,100 0-15,49 0 16,26-25-1,-26 25-15,1 0 16,-26 0 0,26 0-1,-51 0-15,-24 25 16,-49-25-16,-50 0 16,-1 0 15,26 0-31,-25 0 15,0 0 1,49 0-16,-74 25 16,25-25-16,25 0 15,-26 0 17,1 0-17,0 0-15,0 0 63,24 0-48,-24 0 1,25 0 15,-25 0-15,24 0-1,-24 0 1,0 0 93</inkml:trace>
  <inkml:trace contextRef="#ctx0" brushRef="#br0" timeOffset="134298.4177">18058 10368 0,'149'-49'250,"99"-125"-234,0 0 0,-74 75-16,-50 25 15,25-1-15,-1 26 16,26-1 0,-50 50-1,99-74-15,-24-1 16,-26 26-16,-73 24 15,-26 25-15,-74-25 16,25 25 0,0 0-16,-1 0 15,1 0 48,-25-25 202,0 1-265,25 24 16,0-25 0,0 0-16,49-25 15,50 26 1,50-100-16,49 49 16,-49 25-1,24 1-15,-99 24 16,0 0-1,25 25-15,50-25 16,-50-24 0,-49-1-1,-26 25-15,1 1 16,-25 24 31,-25-25-47,24 25 31,1 0 16,0 0 0,-25-25 0,25 25-16</inkml:trace>
  <inkml:trace contextRef="#ctx0" brushRef="#br0" timeOffset="136755.9758">4366 6003 0,'0'25'140,"25"-25"-140,0 0 32,49 0-32,100 49 15,-26-49 1,26 25-16,0 0 16,24 0-1,25-25-15,-24 0 16,24 0-16,-24 0 15,-26 0 1,-24 0-16,-50 0 16,-24 0-16,-26 0 15,-24 0 1,0 0 109,0 0-78,24 0-32,1 0 1,49 0-16,-25 0 16,26 0-1,-26 0-15,-24 0 16,-25 0-16,-1 0 16,1-25-1,0 25 1,0 0 31,0 0-16,24 0 0,-49-25-15,25 25-16,0 0 109,0 0-78,-1 0-15,1 0 15,25 0-31,-1-25 16,1 0 0,-25 1-1,0-1-15,-1 25 31,-24-25-31,0 0 94,0 0-78,0 1 15,0-1-15,-24-50-1,24-49-15,-50-49 16,-24-26 0,24 1-1,25 49-15,-74 0 16,74 99-16,0 50 15,1-49 1,-1-50 0,0-50-16,0 50 15,25 49-15,0 25 16,0 0 15,0 1 16</inkml:trace>
  <inkml:trace contextRef="#ctx0" brushRef="#br0" timeOffset="139148.3713">17091 10666 0,'25'0'141,"-1"0"-141,51-25 15,74-49 1,-75 49 0,-24 0-16,148-49 15,-123 24-15,-1 25 16</inkml:trace>
  <inkml:trace contextRef="#ctx0" brushRef="#br0" timeOffset="141451.0713">16198 10790 0,'25'-25'157,"-25"0"-126,24 25 0,1 0 0,0 0-31,0 0 16,0-24 0,-1 24-1,1 0 48,-25 49-48,50 26 1,-25 24-16,-25-50 16,0-24-1,24 0 1,-24 0-16,0 0 15,0-1 1,0 1 15,0 0 47,-24 0-62,-1-25 15,25-25 63,25 25-78,-25-25-16,24 0 15,1 1 1,-25-1 15,25 25 0,0 0 32,0 0-47,-1 0-1,1 0 1,25 25-1,-25-1 1,0-24-16,-25 25 109,0 0-46,0 0-47,0 0-1,0 0 1,0-1-1,0 1-15,0 25 16,0-25 0,0-1-16,-25-24 15,25 25 1,-25-25-16,25 25 16,0 0-16,-25-25 31,0 25-31,0-1 31,1 1-15,24 0-1,-25-25 1,0 0-16,0 0 31,0 0-15,1 0 31,24 25-47</inkml:trace>
  <inkml:trace contextRef="#ctx0" brushRef="#br0" timeOffset="155098.3752">18405 10021 0</inkml:trace>
  <inkml:trace contextRef="#ctx0" brushRef="#br0" timeOffset="156012.4658">18653 10170 0</inkml:trace>
  <inkml:trace contextRef="#ctx0" brushRef="#br0" timeOffset="156786.1197">19770 9475 0</inkml:trace>
  <inkml:trace contextRef="#ctx0" brushRef="#br0" timeOffset="157487.5221">20712 9451 0</inkml:trace>
  <inkml:trace contextRef="#ctx0" brushRef="#br0" timeOffset="158510.5529">22052 8979 0</inkml:trace>
  <inkml:trace contextRef="#ctx0" brushRef="#br0" timeOffset="159273.676">22201 8855 0</inkml:trace>
  <inkml:trace contextRef="#ctx0" brushRef="#br0" timeOffset="161322.7466">22374 8781 0</inkml:trace>
  <inkml:trace contextRef="#ctx0" brushRef="#br0" timeOffset="204922.6783">9302 6127 0,'0'-25'156,"25"25"-140,0-25-16,24 25 15,1 0 1,-25 0-16,0-25 15,24 25 1,1 0-16,24-24 16,1 24-1,24 0-15,-25 0 16,-24 0-16,-25 0 16,-1 0-1,26 0-15,-25 0 16,0 0-1,-1 0-15,1 0 32,0 0 46,-25-25-47,-25 25 0,0 0-31,1 0 16,-51 0-16,-24 0 16,-50 0-1,25 0 1,-49 0-16,24 0 15,49 0-15,26 0 16,24 0 0,26 0 15,-1 0-15,25-25 30,25 25 17,-1 0-16,1 0-32,0 0 1,25 0 0,-26 25-1,26-25 1,49 25-16,-24-25 16,-50 0-16,-1 0 15,1 0 1,0 0-1,25 0 1,-26 0 31,-24 24-47,25-24 47</inkml:trace>
  <inkml:trace contextRef="#ctx0" brushRef="#br0" timeOffset="223296.0712">11187 13990 0,'50'0'203,"-25"0"-203,24 0 16,1 0-1,24 0-15,1 0 16,49 0-16,25-25 16,24 25-1,-74-25-15,-24 25 16,-26 0 0,26 0-16,-26 0 15,-24 0 1,0 0-16,0 0 15,0 0 1,-1 0 0,1 0 15,-25-25 94</inkml:trace>
  <inkml:trace contextRef="#ctx0" brushRef="#br0" timeOffset="231343.8316">5606 16842 0,'25'0'141,"25"0"-126,49 0 1,174 0 0,-100-24-16,26-1 15,24 25-15,-49-25 16,-26 25 0,-24 0-1,-74 0-15,0 0 16,-25 0-1,-1 0-15,1 0 16</inkml:trace>
  <inkml:trace contextRef="#ctx0" brushRef="#br0" timeOffset="233220.2353">8781 16867 0,'0'0'0,"50"0"15,24 0 1,1 0-16,-26 0 16,26 0-16,-51 0 15,1 0 1,0 0-16,-25-25 16,25 25 15,0 0 16,-1 0-32,26 0 1,49 0 0,1 0-1,24-24 1,-25 24-16,0 0 15,0 0 1,50-25-16,-50 0 16,-24 25-1,-1-25-15,1 25 16,-1 0-16,-24 0 16,-26-25-1,1 25 1,0 0-16</inkml:trace>
  <inkml:trace contextRef="#ctx0" brushRef="#br0" timeOffset="236275.3456">4912 9302 0,'49'0'172,"51"0"-156,98 0 0,-74 25-16,0-25 15,149 24-15,-224-24 16,1 0-1,24 25-15,-24 0 16,-25-25 0</inkml:trace>
  <inkml:trace contextRef="#ctx0" brushRef="#br0" timeOffset="237497.5123">6871 9252 0,'25'0'188,"25"25"-173,49 0-15,75 24 16,-50-24 0,-50-25-16,-24 25 15,-1 0 1,1 0-16,-25-25 78,-25 24 47</inkml:trace>
  <inkml:trace contextRef="#ctx0" brushRef="#br0" timeOffset="241198.5357">9625 5953 0,'24'0'156,"76"0"-140,98 0-16,-124 0 15,26 0 1,-26 0-16,-24 0 15,-26 0-15,1 0 16</inkml:trace>
  <inkml:trace contextRef="#ctx0" brushRef="#br0" timeOffset="246041.7435">9104 4887 0,'0'24'110,"0"1"-95,0 50 1,0 73-1,-25-48-15,0 48 16,0-73-16,0 24 16,25-25-1,-24 50-15,24 25 16,0-99 0,0-25-1,0 0 1,0-1 15,0 1 16,0 0-31,0 0-1,0 0-15,0-1 31</inkml:trace>
  <inkml:trace contextRef="#ctx0" brushRef="#br0" timeOffset="603890.8002">9352 6152 0,'49'0'172,"51"0"-157,73-25 1,-123 25-16,24-25 16,1 25-1,24 0-15,0 0 16,-25 0-1,26 0 48,-51 0-47,51 0-16,-26 0 15,-49 0 1,-25-25 31,0 0-32,25-24 1,-25 24 15,0-49-31,49-51 16,-24 26-1,0 25-15,-25-25 16,25-25 0,-25 24-16,0 26 15,0 24 1,0 26-16,0-26 16,0-74-1,0-25-15,-25-74 16,25 173-1,0 1 1,-25-1 0,0 25-1,25 0 17,-25 25 30,1 0-31,-51-24-31,-49 24 16,0 0-16,0-25 16,74 25-1,1 0 1,24 0-16,-25 0 15,26 0-15,-1 0 16,0 0 15,0 0-15,-49 25 0,-1-1-16,51-24 15,-26 0 1,25 0-16,-24 0 15,24 0 1,0 0 78,25 25-79,-25-25 32,25 25 203,-25-25-234,1 25 0,-1-25-1,-50 0 1,50 0-1,1 0-15,-1 0 16,0 0 0,25 25 62,0-1-47,0 1-31,0 0 31,0 25-31,0-26 16,0 26 0,0 49-16,-25 1 15,25-76-15,0 1 31,0 0-31,0 0 16,0 0-16,0 24 16,0-24-1,-25 25-15,25-1 16,-24 26 0,24 49-1,0-50-15,0-24 0,0-26 16,0 1-1,-25 0 1,25 0 0,-25 24-1,25-24-15,0 0 16,-25-25 0,25 50-16,0-26 0,0 1 250,0 0-235,0 0 1,0 0-1,0 49-15,-25 75 16,25-124-16,-24 24 16,-1 1-1,25-25 1,0 0 15,0-1 16,0 1-16,25-50 47,24 25-62,1 0 0,49 0-1,25 0-15,50 0 16,-125 0 0,-24 25-16,25-25 15,24 0 1,25 0-16,-24-25 15,-50 25-15,-1 0 16,1 0-16,25-24 31,-25 24-15,-1 0 0,1 0-16,0 0 31,0 0 16,0 0-16,-1 0-15</inkml:trace>
  <inkml:trace contextRef="#ctx0" brushRef="#br0" timeOffset="612410.8104">5606 12378 0,'50'0'157,"24"-25"-142,125 0 1,74 0-16,49-24 15,25-1 1,-24 50 0,-1 0-1,-49-25-15,-50 25 16,-49 0 0,0 0-1,-100 0-15,-49 0 16,0 25-1,-1-25-15,1 0 125,0 0-109,0 0 0,49 0-16,1 0 15,24 0-15,-25 0 16,-24 0 0,99-25-16,-125 25 15,51 0 1,123 0-16,-173 0 15,0 0 1,25 0-16,-1 0 16,1-25-1,24 25 1,25-25-16,75 25 16,-50-49-16,-50 24 15,-24 25 1,-25 0-1,0-25-15,-1 25 32,-24-25 311,0 1-327,25 24 0,0 0-16,99-50 15,174-49 1,-149 99-16,-50 0 16,25 0-16,-50 0 15,1 0 1,-51 0-1,-48-25 173,-1-173-126,-74-199-46,-25 0-16,99 322 16,25 1-1,-25-75 1,0 25-16,25 25 16,-25-50-1,-49-25-15,49 1 16,-24 24-16,49 75 15,0 49 1,0 0-16,0 0 31,-25 25 16,0 0 0,-25 0-47,-74 0 16,-74 0-1,-1 0 1,-24 0-16,-50 0 16,1 0-1,23 0 1,-23 0-16,-26-49 15,50 24-15,74 0 16,25 25 0,50 0-1,50 0 1,-26 0-16,50 0 16,-49 0-1,49 0 1,-24 25-1,24-25-15,0 25 266,-25-1-250,-98 26-1,-349 124 1,274-100-16,0-24 16,-149 24-16,74-24 15,-74-1-15,-74-49 16,-26 0-1,51 0 1,98 0-16,26 0 16,98 50-1,75-50-15,50 0 16,24 0 0,25 0 15,0 0 203,1 0-218,-100-25-1,0 0 1,24 25-16,-48 0 16,48 0-16,26 0 15,49 0-15,-24 0 16,-1 0 0,0 0-16,1 0 15,24 0 1,0 0-1,25 50 376,0 74-391,0 174 16,0-150-1,0-48 1,0-51-16,0 26 16,0 24-16,0 50 15,0-75-15,0-49 16,0 0-1,25 49-15,0-49 16,-25 0 0,25 49-16,24-24 15,-49-25 1,0 24 0,25 1-16,0-25 15,-25 24 1,49 26-1,-24-26-15,0-24 16,0 0 0,-25 0-16,0-1 15,25-24 95,49 0-32,-49 0-78,99-24 15,-50 24-15,-24 0 16,49 0-16,50 49 16,-25-24-16,25 0 15,-25-25 1,-25 0-16,-25 25 16,26-1-1,-26 1-15,0 0 16,26-25-1,24 0-15,0 0 16,-75 0 0,-24 0-1,25 0 313,49 25-312,-25-25-16,26 0 16,48 0-16,51 0 15,-1 0-15,-49 0 16,99 0 0,-198 25-1,49-25-15,50 0 16,0 0-1,24 0 1,1-25-16,74 25 16,-174 0 46,100 0-46,74-50-1,-50 25-15,-173 25 32,25 0 233,0-24-265,74 24 16,99 0 0,50 0-16,24 0 15,-49 0-15,0 0 16,-49 0-1,-1 0 1,-24 24-16,-50-24 16,25 25-1,-50-25-15,25 0 16,-25 0 0,-24 0-16,-51 0 15,26 0 1,-25 0-16,24-25 15,1 25 1,-50-24 0,25 24-16,24 0 15,26 0 1,24 24 0,-24-24-16,-26 0 15,1 0 1,24 25-16,-24-25 15,-25 0 1,-1 0 31,1 25-47,0-25 31,0 0-15,0 0-1,-1 0 1,1 0-16,0 0 16,0 0-16,0 0 47,24 0-32,-24 0 1,0 0-16,0 0 15,-1 0 1,1-25-16,0 25 31,-25-25-31,25 25 16,-25-24-16,25 24 16,-1 0-1,1-25 1,-25 0 46,0-25-62,0-123 16,-49 24 0,-1-74-16,-24-25 15,-1 49-15,75 50 16,-25 125-16,25-1 15,0 0 32,0 0-31,-24 25 0,24-49-1,-75-51-15,-49-48 16,0-26-1,50 75-15,49 24 16,0 75 0,25-25-16,0 1 47,-25 24-47,1-100 15,-76-48-15,-98-100 16,99 148-1,74 51 1,-50-50-16,1-25 16,0 74-1,24-49 1,-49 74-16,0-50 16,-174 51-1,99 24-15,-24 0 16,-75 0-16,0 49 31,-25-24-31,100 0 16,-1 24-1,51 1-15,73-25 16,26 0-16,-1-25 16,25 0-1,0 0 16,1 25 219,-26-1-234,-49 1 0,-75 0-16,-49 25 15,-75 49 1,-24-25-16,74-24 16,-100-1-1,51 1 1,-1 0-16,25-1 15,0 1 1,-24-1-16,98 1 16,26-25-1,24 49 1,99-49 0,1 0-16,-1-25 15,0 25 1,1-25-16,24 24 31,0-24-31,0 25 16,25 0-1,-24-25 17,-1 0 249,0 0-266,-74 25 1,-75 25-16,0-26 16,26 51-1,-51-1 1,-74 1-16,0 49 16,50-50-1,74 0-15,100-49 16,49 0-1,-25-25-15,25 25 16,25 0 78,0-1-79,49 51-15,-49 24 16,0-25-16,24-24 16,1 49-1,-50-74-15,25 0 16,-25 0 0,24-25-16,-24 25 15,0-1 1,0 1-16,0 0 15,25 25 1,0-1 0,0-24-1,0 25 1,-1-26 0,-24 1-16,25 25 15,0-25 1,-25-1-16</inkml:trace>
  <inkml:trace contextRef="#ctx0" brushRef="#br0" timeOffset="630038.0022">18356 10096 0</inkml:trace>
  <inkml:trace contextRef="#ctx0" brushRef="#br0" timeOffset="631707.4493">21060 9203 0</inkml:trace>
  <inkml:trace contextRef="#ctx0" brushRef="#br0" timeOffset="633018.8993">21109 8979 0</inkml:trace>
  <inkml:trace contextRef="#ctx0" brushRef="#br0" timeOffset="637265.8272">10021 12080 0,'25'0'234,"0"-25"-218,0 0 0,0 25 109,-25-25-94,24 25-15,1 0-1,0 0 1,0-24 15,0 24-15,-1 0-16,1 0 31,0 0-31,0 0 31,0 0-15,0 0-16,-1 0 31,1 0-31,25 0 16,-25 0-16,-1 0 15,1 0 1,0 0 0</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5-24T07:51:54.030"/>
    </inkml:context>
    <inkml:brush xml:id="br0">
      <inkml:brushProperty name="width" value="0.05292" units="cm"/>
      <inkml:brushProperty name="height" value="0.05292" units="cm"/>
      <inkml:brushProperty name="color" value="#FF0000"/>
    </inkml:brush>
  </inkml:definitions>
  <inkml:trace contextRef="#ctx0" brushRef="#br0">10064 3368 719 0,'3'5'3'15,"0"-4"-21"-15,4 7 21 16,4-1 30-16,4 3 5 15,3-1-3-15,3 1-8 0,5-1-11 16,2 0-3-16,-1 0-9 16,0-5-2-16,-3-1-2 15,-3-3 3-15,-3 0-1 16,-4-7 1-16,-1-5-5 16,-4-5 2-16,-2-5 1 15,-5 1 0-15,0-3 2 0,-2 2-4 16,0 2 7-16,0 2 18 15,0 6 8-15,-2 6-3 16,2 6-12-16,-2 5-13 16,2 12-9-16,0 10 4 15,0 13 3-15,-1 13 3 0,-1 12 1 16,-2 7 10-16,-2 6-13 16,0 2-3-16,-2-8 0 15,-2-9 0-15,4-10 0 16,0-12 0-16,-2-15-31 15,1-13-73-15,0-13-328 16</inkml:trace>
  <inkml:trace contextRef="#ctx0" brushRef="#br0" timeOffset="765.583">11266 3838 671 0,'4'-26'26'0,"6"-6"7"16,4-4 19-16,4 0-32 16,1 2-13-16,1 6-2 15,1 8 0-15,-1 7-1 0,2 7-1 16,-1 6-4-16,-1 6-1 16,1 12-3-16,-2 9 2 15,3 5 1-15,-3 5 1 16,1 1 1-16,0-2 1 15,2-5 0-15,-1-7 0 0,2-8 1 16,0-8-2-16,1-8 1 16,1-3 4-16,-1-16 5 15,1-8 16-15,2-9-6 16,-4-5-3-16,0-7 3 16,-5 3-1-16,-4 0-5 0,-6 6-2 15,-2 9-6-15,-3 7-1 16,-3 6-3-16,0 12-5 15,0 2 1-15,0 3-65 16,5 0-160-16</inkml:trace>
  <inkml:trace contextRef="#ctx0" brushRef="#br0" timeOffset="1453.0318">12887 3527 790 0,'2'-7'25'0,"-1"-2"-15"16,1 6 12-16,2 3-6 16,0 6-15-16,-2 9-9 15,-2 6 4-15,0 6 5 16,0 6 4-16,-5 2 0 0,-5-1-1 15,1-1 1-15,2-8-3 16,-2-5-1-16,2-7 1 16,5-11 1-16,0-4 6 15,2-16 43-15,0-8-27 0,0-7-26 16,9-5 2-16,3-4 1 16,1 5-1-16,-1 5-3 15,-1 9 2-15,-2 7-4 16,-2 10 1-16,-2 6 0 15,3 0-4-15,1 13 4 16,0 4 0-16,4 5 4 16,-2 4-3-16,4 1 2 0,1-3 1 15,3 0-2-15,1-6 1 16,3-4 0-16,1-8-1 16,1-6 4-16,2-2-1 15,-3-15 3-15,-1-4 1 0,-3-6 1 16,-6-6-2-16,-3-3 5 15,-7 0 0-15,-4 2-3 16,0 5-3-16,-8 6-2 16,1 9-1-16,-2 4 0 15,3 9-3-15,0 1-2 16,2 11-32-16,4 3-21 16,4 2-37-16,8-1-113 0</inkml:trace>
  <inkml:trace contextRef="#ctx0" brushRef="#br0" timeOffset="1687.3915">13564 3236 871 0,'3'-27'22'16,"-3"5"13"-16,0 7 6 15,0 9-27-15,0 6-7 0,-2 19-10 16,0 13-6-16,-2 22 8 15,-3 21-1-15,-7 24-1 16,2 12 5-16,3 3 0 16,2 3-1-16,7-10 1 15,4-16 0-15,17-19-3 0,16-18-16 16,7-17-39-16,11-20-89 16</inkml:trace>
  <inkml:trace contextRef="#ctx0" brushRef="#br0" timeOffset="2546.7027">14016 3791 726 0,'-5'5'42'0,"3"-5"-45"16,0 1 9-16,2-1 10 15,0 0 4-15,8-6 3 16,4-7 27-16,4-6-8 16,4-7-31-16,2-6-9 0,1-4 3 15,-4-7-5-15,-2-9 4 16,-5-4 2-16,-2-4-3 16,-4-3-2-16,-5 4 0 15,-1 8-2-15,0 13 1 16,-1 10 3-16,-3 14 2 0,2 9 0 15,-1 5-2-15,2 15-13 16,-1 11 3-16,1 8 6 16,-2 7 1-16,2 7-1 15,-1 3 2-15,2-3-1 16,0-2 0-16,3-7 0 16,6-3-1-16,4-9 0 0,6-6-3 15,3-6 3-15,6-9 3 16,1-6 0-16,4-4 0 15,-2-13 4-15,-4-7-1 16,-3-6-1-16,-4-6-1 0,-5 0 0 16,-6 3-2-16,-6 6 0 15,-1 4-1-15,-2 8 12 16,0 8-3-16,-6 7-3 16,-1 0-8-16,1 14-4 15,0 11 3-15,2 7-1 16,4 7 2-16,0 7 2 15,1 2 0-15,8 0 1 0,1-4 0 16,3-2-1-16,1-5-10 16,4-8-31-16,-1-9-27 15,1-15-192-15</inkml:trace>
  <inkml:trace contextRef="#ctx0" brushRef="#br0" timeOffset="3546.6211">14749 3883 426 0,'5'-4'210'0,"-3"-1"-142"15,-2 5 40-15,0 0-62 16,0 13-44-16,0 7-11 15,-3 10 25-15,-5 8 8 16,-3 7-12-16,-1 4-5 16,0-2-4-16,4 0 1 15,4-9-23-15,4-14-93 0,5-18-268 16</inkml:trace>
  <inkml:trace contextRef="#ctx0" brushRef="#br0" timeOffset="4062.2363">15312 3576 571 0,'21'-13'3'16,"-4"-2"41"-16,-2 1 24 16,-2-2-20-16,-7-3 7 15,-6 3 9-15,0-1-22 0,-14 0-18 16,-8 7-12-16,-10 3-7 16,-7 7-3-16,-4 1-2 15,-2 14 0-15,-3 7 2 16,3 7-4-16,8 3 5 0,8 3-7 15,5 1 2-15,12 0 0 16,8-4 1-16,4-1 2 16,14-7-4-16,6-4 0 15,6-8 1-15,0-6 5 16,5-6-2-16,0-7 3 0,-5-7 0 16,-6-4 0-16,-5-3-2 15,-10 3 3-15,-5 0-3 16,-5 6-2-16,-11 2 0 15,-7 5 2-15,-2 2-1 16,-2 3-3-16,6 0 1 0,5 1 3 16,11 3-4-16,5-3-67 15,12-1-52-15,12-7-97 16</inkml:trace>
  <inkml:trace contextRef="#ctx0" brushRef="#br0" timeOffset="4390.3149">15498 3178 836 0,'-2'-10'18'16,"1"0"9"-16,1 6-4 0,0 1-1 16,0 3-16-16,3 0-13 15,3 4-2-15,-3 6 8 16,3 2-1-16,-1 4 2 15,0-1 0-15,1 5 1 0,-2-4-1 16,0 0 1-16,0-2 0 16,-2-4-1-16,4-1-1 15,-4-4 2-15,2-2 0 16,2-3 0-16,3 0 0 16,6-3 4-16,7-6 3 15,5-3-3-15,5-3-5 0,-1 0 1 16,3 1-2-16,-2-1-26 15,2 3-25-15,-6-1-65 16,1-1-145-16</inkml:trace>
  <inkml:trace contextRef="#ctx0" brushRef="#br0" timeOffset="4640.3328">15813 3034 705 0,'-10'-9'52'15,"1"2"33"-15,9 2-26 0,0 4-24 16,16 1-30-16,9 7-12 16,8 9 10-16,6 7 2 15,7 10 2-15,1 12-2 16,-5 15 0-16,-11 15 0 16,-13 17-4-16,-16 12 0 15,-9 9 2-15,-20-1 2 0,-14-4-4 16,-8-8 2-16,-5-12-12 15,-6-14-32-15,-7-16-59 16,-6-15-596-16</inkml:trace>
  <inkml:trace contextRef="#ctx0" brushRef="#br0" timeOffset="9796.3474">18908 2964 563 0,'-2'0'4'0,"-1"-3"2"15,0 1 43-15,2-2-8 16,1 1-15-16,-2 1 5 16,2 2-2-16,0-1-14 15,0 1-8-15,0 0-7 16,0 0-2-16,0 1-5 0,0 4 4 15,0 1 1-15,0 1 2 16,0 2 0-16,2 2-1 16,1-1 2-16,-1 3 1 15,0 0 3-15,1 3 4 16,0-1-1-16,0 3-4 16,-2-1 0-16,1 2 0 15,1-1 1-15,-2 0 0 0,0 2-1 16,0 1 0-16,-1 1-1 15,2 0 0-15,-2 1-1 16,0 0-1-16,0-1-1 16,1 2 3-16,0-2-3 0,-1-2 2 15,2 2-2-15,-1-2 1 16,1-2 1-16,-2-3-1 16,3-2 0-16,0-1 0 15,-2-4 1-15,1-1-2 16,1-3 4-16,-2-3-2 0,-1-1 3 15,2 0 2-15,-2 0 1 16,0-2 1-16,0-7-6 16,-2-2-27-16,-7-2-99 15,-1-3-355-15</inkml:trace>
  <inkml:trace contextRef="#ctx0" brushRef="#br0" timeOffset="30233.4464">20199 5275 240 0,'0'3'4'16,"0"-1"-4"-16,0-1 4 15,0 0-4-15,0 2 1 0,5-1 0 16,-4 0 0-16,0 2 7 16,1 0 3-16,-1 1-6 15,-1 0-4-15,0 0-189 16</inkml:trace>
  <inkml:trace contextRef="#ctx0" brushRef="#br0" timeOffset="30780.2949">20216 6322 149 0,'0'12'0'0</inkml:trace>
  <inkml:trace contextRef="#ctx0" brushRef="#br0" timeOffset="40639.1686">5737 5198 437 0,'0'-7'34'16,"0"-1"18"-16,0 1 34 16,0-3-19-16,0 3-1 15,-2 0-11-15,1 3-12 16,1-1-12-16,-2 4-11 0,-1 1-15 15,3 1-4-15,0 10-6 16,0 4 2-16,0 4 5 16,0 3-5-16,6 1 2 15,3 0 2-15,3-4-3 16,0-1 2-16,6-4-1 0,1-5 1 16,1-7-1-16,0-2 2 15,2-3 1-15,-2-10 2 16,-1-2-1-16,-5-6 0 15,-4 3-1-15,-4-3 4 16,-4 2 13-16,-2 1-2 0,0 4-4 16,0 2-4-16,-4 5-5 15,3 4 0-15,0 3-2 16,1 3-3-16,0 10-5 16,0 7 1-16,2 5 5 15,4 11 0-15,-1 2 0 0,1 5 0 16,-3 2 1-16,1 0-1 15,-4-5-1-15,0-5 2 16,-1-5 0-16,-8-8-2 16,-2-4 2-16,-4-5-1 15,-1-9 3-15,-2-2 0 16,1-2 1-16,1-11 0 0,1-9-1 16,6-2-2-16,3-4 0 15,0 0-1-15,6 1 0 16,0 5-3-16,8 9-15 15,4-2-48-15,4 4-159 16</inkml:trace>
  <inkml:trace contextRef="#ctx0" brushRef="#br0" timeOffset="41873.4422">6091 5624 509 0,'0'-3'50'0,"0"-3"-7"15,0 1 34-15,0 0-11 16,0 2-9-16,0 0-9 15,0 3-15-15,1 0-15 16,3 0-10-16,2 3-9 16,0 6 0-16,2 7 2 0,-2 8 1 15,0 3-1-15,-2 4 1 16,-2 1-1-16,-2-1 1 16,0 0-1-16,0-4 2 15,-3-3-36-15,0-10-67 16,0-8-215-16</inkml:trace>
  <inkml:trace contextRef="#ctx0" brushRef="#br0" timeOffset="42295.3166">6515 5707 670 0,'0'0'120'0,"0"-5"-99"16,0 2 38-16,0 2-41 16,0 1 0-16,0 3-8 15,2 10-10-15,-2 7-4 16,0 9 4-16,0 9 2 15,-5 5 0-15,-1 1 1 0,-3 0-1 16,3-8-46-16,1-9-36 16,4-12-132-16</inkml:trace>
  <inkml:trace contextRef="#ctx0" brushRef="#br0" timeOffset="42826.4933">6948 5210 820 0,'-2'-12'12'15,"-12"2"-12"-15,9 1 15 16,4 6 3-16,1 3-4 15,0 0-12-15,0 2-8 0,1 6 1 16,6 1 3-16,2 1 1 16,4 0 0-16,-1 0 2 15,4-3 0-15,-2-1 0 16,5-2-1-16,-2-2 0 16,-1-2 1-16,-2 0 1 15,0-7 2-15,-5-3 0 0,0 0-1 16,-4 1 0-16,-3-4-1 15,0 6-1-15,-2-2 1 16,0 6 13-16,0 0-1 16,0 3-7-16,0 1-5 15,0 10-10-15,0 4 3 0,0 4 4 16,0 4 1-16,0 3 0 16,0 0 0-16,0 3 0 15,-2-5 1-15,-3 0-1 16,-3-4 0-16,-3-1 1 15,0-4-1-15,-2-4 4 0,2-3-1 16,2-3-1-16,2-2 1 16,1-3 1-16,3-3-20 15,3-3-21-15,0-3-58 16,8 0-139-16</inkml:trace>
  <inkml:trace contextRef="#ctx0" brushRef="#br0" timeOffset="43217.1038">7242 5603 638 0,'-2'0'212'15,"-5"-8"-204"-15,3-1 47 16,4 4-32-16,0-1-7 0,0 2-3 15,0 2-11-15,8 2-8 16,0 0 4-16,4 0 0 16,2 0 2-16,-1 4 0 15,-2 4 0-15,-2 1 0 16,-5 4-2-16,-4 1 1 16,0 3 0-16,-6 3 1 15,-5 0 0-15,-1 0 2 0,-1 0-2 16,4-5-2-16,1-3 3 15,4-3-1-15,3-3-1 16,1-4 1-16,0-2-2 0,10-2 0 16,7-6 0-16,3-1 2 15,4-4 1-15,5 3-20 16,1 1-31-16,1-1-39 16,-4 2-74-16,2 2-188 15</inkml:trace>
  <inkml:trace contextRef="#ctx0" brushRef="#br0" timeOffset="43373.3484">7580 5697 680 0,'0'2'71'15,"0"3"-1"-15,-2 3-18 16,0 5-19-16,-2 6-26 16,-1 5-3-16,-2 7-1 0,-1 5-1 15,-6 3 1-15,1-3-45 16,0-5-132-16</inkml:trace>
  <inkml:trace contextRef="#ctx0" brushRef="#br0" timeOffset="44060.7862">8298 5466 715 0,'-2'0'6'0,"-13"-11"3"15,12 5 23-15,3 1-7 16,13 0-13-16,8 0-14 15,5 2 0-15,11 0 2 16,6 0-1-16,8 3-11 16,2 0-83-16,2 0-31 15,0 0-134-15</inkml:trace>
  <inkml:trace contextRef="#ctx0" brushRef="#br0" timeOffset="44217.0146">8867 5398 377 0,'0'0'339'0,"0"-6"-323"0,0 2 36 16,0 3-18-16,3 0-6 16,6-2-16-16,3 0-17 15,5 3 3-15,6-1 3 16,4 1-58-16,4-2-93 16,4-3-212-16</inkml:trace>
  <inkml:trace contextRef="#ctx0" brushRef="#br0" timeOffset="44404.515">9435 5321 792 0,'6'-9'37'16,"-1"-1"-2"-16,3 1 13 16,-1 5-36-16,2 3-6 15,3 1-7-15,1 4-2 16,2 6 1-16,-1 5 0 0,-2 4-34 15,-3 1-32-15,-3-4-93 16,-5-2-355-16</inkml:trace>
  <inkml:trace contextRef="#ctx0" brushRef="#br0" timeOffset="44857.6042">10118 5483 804 0,'8'-6'80'15,"-7"0"-79"-15,0 3 8 16,1 3-3-16,-1 9-3 0,-1 10-9 16,0 6 6-16,-7 9 6 15,-5 10 3-15,-4 7 1 16,-1 4-3-16,-4 1-4 16,3-3 1-16,1-7-30 15,3-13-85-15,3-19-205 16</inkml:trace>
  <inkml:trace contextRef="#ctx0" brushRef="#br0" timeOffset="45435.689">10696 4960 693 0,'-4'-1'101'15,"4"1"-106"-15,0 0-21 16,4 10 24-16,6 4 3 16,1 0 4-16,4 1-2 15,2-1 0-15,3 0 3 0,0-2 9 16,5-2-4-16,1-4-4 16,-1-3-2-16,-1-3 0 15,-1 0-1-15,-2-7 1 16,-6-6 5-16,-2-2 7 15,-7-1-2-15,-2-2 1 0,-4 4-3 16,0-2 1-16,-1 4 0 16,-3 1 0-16,1 6 0 15,2 0-3-15,0 5-3 16,1 0-6-16,0 13-9 16,0 6-1-16,0 7 7 15,0 12 0-15,0 6 2 0,-3 3-2 16,-2 1 2-16,-1-3 3 15,1-3-5-15,0-4 4 16,2-9-4-16,0-4 2 16,-3-4 1-16,3-4-4 0,-3-7-46 15,0-7-75-15,2-3-208 16</inkml:trace>
  <inkml:trace contextRef="#ctx0" brushRef="#br0" timeOffset="45966.8926">11156 5518 879 0,'0'6'10'0,"0"0"-20"15,0 5-1-15,-3 8 12 0,-3 5 8 16,0 3-2-16,-1 3-4 15,0-2-3-15,1-1 4 16,-3-6-3-16,3-7-1 16,1-5 3-16,-3-9 1 0,2-1 2 15,2-16 2-15,2-4-3 16,2-9 0-16,0 0 0 16,0-5 5-16,9 0 1 15,0 6-6-15,-2 5-3 16,3 6-2-16,-4 5 0 0,-1 7 0 15,4 6 2-15,-1 0-2 16,2 11-2-16,1 6-1 16,2 7 2-16,3 3 0 15,-1 0 1-15,-1 3 0 16,3-6 2-16,-2-3-2 16,0-6-1-16,1-9 3 15,2-6 0-15,0-2 0 0,-1-13 1 16,1-7 1-16,-2-9-1 15,-3-10 1-15,0-4 0 16,-6-3-2-16,-2 3 2 16,-2 3 7-16,-3 7-2 0,0 11-2 15,0 11-6-15,-8 8-2 16,1 5-22-16,2 0-79 16,3 0-297-16</inkml:trace>
  <inkml:trace contextRef="#ctx0" brushRef="#br0" timeOffset="56513.544">14071 4124 215 0,'-11'2'232'0,"2"-2"-201"16,0 0 28-16,3 0 16 16,3 0-27-16,1 0-2 0,2 0 5 15,0 0-14-15,8-3-13 16,10-4-10-16,2-1-5 16,7-1-3-16,4 0-4 15,2 0-4-15,0 0 7 16,-4 0-7-16,-1 4-52 15,-11 1-84-15,-7 1-126 16</inkml:trace>
  <inkml:trace contextRef="#ctx0" brushRef="#br0" timeOffset="56669.7695">14014 4223 688 0,'-5'4'10'0,"5"-4"-14"16,9 0 18-16,11 0 32 15,11-2-3-15,9-4-34 16,7-2-6-16,2-2-4 16,-1-4-158-16</inkml:trace>
  <inkml:trace contextRef="#ctx0" brushRef="#br0" timeOffset="57122.9104">15187 4089 703 0,'0'-2'5'0,"0"-4"52"15,7 0-13-15,9-6-32 16,8 2-4-16,7-4-5 0,6 2-1 16,2 0-2-16,-1 3-3 15,-1 3-28-15,-10 3-88 16,-11 3-121-16</inkml:trace>
  <inkml:trace contextRef="#ctx0" brushRef="#br0" timeOffset="57279.1197">15216 4167 693 0,'-16'9'49'0,"10"-8"-30"16,6-1 3-16,15 0 3 15,16-3 31-15,15-8-12 16,16-4-28-16,9 0-12 0,5-2-2 15,-3 0-11-15,-7-4-123 16,-9 1-450-16</inkml:trace>
  <inkml:trace contextRef="#ctx0" brushRef="#br0" timeOffset="95545.2414">5644 6542 599 0,'-3'0'3'0,"0"0"-6"16,3 0-4-16,0 0 7 15,0 0-8-15,8 0 16 16,3-4 16-16,4 1 1 15,3 0-8-15,2 0-7 16,2 0-5-16,5 0-4 0,3-2 1 16,2 3-1-16,5-2 2 15,3-3-2-15,9 0 1 16,3 2 3-16,5-4 2 16,6 0 1-16,6 2-1 15,3-4-3-15,6 2 1 16,6-1 0-16,2 2-1 0,5-1-1 15,4 1 4-15,2-2-4 16,4 2 2-16,0 1 1 16,7-2 1-16,1 1-4 15,0 2 3-15,4-2-2 16,-1 1 3-16,1 0-1 0,3 2 2 16,0 0-4-16,2 0-2 15,-1-1 1-15,3-1-1 16,2 1 0-16,0-2 0 15,0-1-2-15,0 0 2 16,-2 1 1-16,3 1-1 0,-2 1 0 16,-1 0 4-16,2 1-2 15,-2 0 0-15,0-1-1 16,0 1 0-16,-5-1 1 16,4-2 2-16,-2 3-2 15,-4-1 3-15,-1-2-2 16,-4 2 1-16,-3 1 1 0,0-2 0 15,-6 1-1-15,-2 0-2 16,-2-1-1-16,-5 2-2 16,-3 1 2-16,-3-1-2 15,-5-1 0-15,-5 1-1 0,-3 0 2 16,-4-2-1-16,-6 1-1 16,-4 1 1-16,-7 0 2 15,-2-2-5-15,-7 3 4 16,-6-1-1-16,-6 0-2 15,-1-1 2-15,-10 3-1 0,-4 0-18 16,-8 1-26-16,-6 2-59 16,-3 0-89-16,-14 0-196 15</inkml:trace>
  <inkml:trace contextRef="#ctx0" brushRef="#br0" timeOffset="96592.0337">5135 7003 332 0,'-15'3'0'16,"1"-3"-2"-16,4 2 2 15,4-2 1-15,1 0 3 16,1 0 59-16,4 0-4 0,0 0-9 15,2 0-41-15,8 0-9 16,2 1 1-16,5-1 4 16,6 0 9-16,6 0-1 15,4 0 2-15,8 0 4 16,5 0 1-16,5-3-7 16,6-2 1-16,6-2-4 0,6-2-1 15,6-1 2-15,8 0-4 16,5-3 3-16,3 0-3 15,7-2-4-15,2 0 1 16,5-4-2-16,2 0-2 0,8-1 2 16,1 0 1-16,1-1-2 15,7 1 4-15,-1 0 3 16,-1 1 1-16,4 1 1 16,-1 1 1-16,3 0-3 15,1 1-1-15,2-1 0 16,2 0-2-16,4 0-1 0,0 1-4 15,0 1 3-15,3 0-2 16,1 1-1-16,-3 1 1 16,0 2 0-16,1-2 0 15,3 4 0-15,-3 0-2 16,-1 1 3-16,3-2 2 16,0 4 4-16,3-2-4 15,-2-1 1-15,3 3-4 0,-1-1 0 16,-3 1 1-16,-4 0 0 15,0-3 0-15,-5 4 0 16,-3-2 0-16,-5-1 2 0,-5 3 2 16,-2 0-3-16,-2-2 2 15,-9 2 0-15,-3-1 0 16,-5 2 2-16,-7 0 3 16,-5 2-3-16,-8-3-3 15,-8 2 1-15,-4 1-1 16,-12 1 1-16,-6-2 1 0,-8 2 2 15,-8-1-1-15,-9 1 0 16,-7 0 1-16,-4-1-2 16,-6 2 3-16,-2-1-4 15,-4 1-4-15,-1 0 0 0,-16 0-7 16,-8-1-75 0,-12-13-255-16</inkml:trace>
  <inkml:trace contextRef="#ctx0" brushRef="#br0" timeOffset="102030.0037">4641 8511 764 0,'-1'2'4'0,"1"0"-13"15,0-1 2-15,0-1 9 16,9 0-1-16,0-4 22 16,3-8 2-16,3-5-14 15,1-5-2-15,-1-5-4 0,-1-3-3 16,-2-8 0-16,-6-6 0 16,-2-1 2-16,-2-2 1 15,-2 1 17-15,0 7-2 16,0 7-2-16,0 9-9 15,0 9-2-15,-1 6-5 16,1 8-1-16,0 1-5 16,0 15-10-16,4 6 10 0,3 12 5 15,1 4-1-15,1-1 0 16,3 2 1-16,-2-6-1 16,1-6 1-16,2-8 0 15,-2-10-1-15,1-6 1 0,0-3 0 16,0-9 3-16,0-9 3 15,-3-5-2-15,-1-2-2 16,-1-3 6-16,-2 1 2 16,-1 6-3-16,-1 4-2 0,-2 6-4 15,1 4 3-15,1 7-2 16,-1 4-6-16,2 11-6 16,1 8 6-16,2 6 4 15,0 6-1-15,-1 1 0 16,1 1 2-16,0-2 0 15,-3-7-4-15,-2-5-37 16,-2-8 0-16,0-11-53 0,-2-4-110 16</inkml:trace>
  <inkml:trace contextRef="#ctx0" brushRef="#br0" timeOffset="102514.3437">4673 7687 726 0,'0'-4'37'0,"0"2"10"16,0 2-25-16,0 9-22 15,0 7-5-15,0 5 4 0,-2 5 1 16,1-1 1-16,-2-1-1 16,0-2 1-16,2-4-1 15,1-7 0-15,-2-3 1 16,2-8 0-16,0 0 4 16,0-6 23-16,0-10 0 15,0-7-26-15,0-5 2 0,2-2-1 16,0-1 0-16,2 2-2 15,-4 3 0-15,1 5 0 16,0 6 3-16,-1 7 1 16,2 5-1-16,1 3 1 0,0 0-8 15,4 9-3-15,3 6 4 16,3 2 2-16,3 4 1 16,1 3 1-16,1-2 1 15,0 1 0-15,3-3 0 16,-2 3-2-16,-2-3 1 0,-2 0-14 15,-3-3-49-15,-5-5-195 16</inkml:trace>
  <inkml:trace contextRef="#ctx0" brushRef="#br0" timeOffset="103029.959">5424 8257 672 0,'-10'0'37'0,"2"0"32"16,4 0-17-16,4 0-12 16,0-2-22-16,10-5-20 15,6 2 0-15,3-2 1 16,5 2 4-16,1-2-9 0,0 3-44 15,-3 3-38-15,-4 1-58 16,-6 0-200-16</inkml:trace>
  <inkml:trace contextRef="#ctx0" brushRef="#br0" timeOffset="103170.5483">5474 8363 687 0,'-4'4'22'0,"4"-2"17"16,4-2-19-16,11 0 12 15,6 0 1-15,9-4-21 16,9-3-11-16,4-1 1 0,1-1-48 16,1-6-173-16</inkml:trace>
  <inkml:trace contextRef="#ctx0" brushRef="#br0" timeOffset="104467.4422">6716 7705 729 0,'-2'-5'-1'0,"-2"1"3"15,4 2 3-15,0 2 10 16,0 3-15-16,0 5-10 16,6 4 5-16,1 1 3 15,3 2 3-15,2-2 3 16,1-2 0-16,0-3 1 0,0-5 0 16,1-2 5-16,0-1 13 15,0-7-2-15,-2-5-8 16,-2-1-2-16,-4-3-3 15,-2-1 0-15,-2 1-2 16,-2 0 6-16,0 4 0 0,0 1-2 16,0 4-4-16,0 4-1 15,0 3-3-15,0 3-3 16,0 12-8-16,2 6 8 16,4 9 0-16,-1 3 2 15,-1 2 0-15,-1 2 1 0,-2-1-2 16,-1-5 2-16,0-2 0 15,-3-7 0-15,-4-3 0 16,-4-4 1-16,-1-5 1 16,-1-3 0-16,4-4 0 15,1-3-1-15,2-4-14 0,6-8-14 16,0-3-38-16,9-3-112 16,5 0-259-16</inkml:trace>
  <inkml:trace contextRef="#ctx0" brushRef="#br0" timeOffset="104670.5159">7110 7885 375 0,'4'5'345'0,"-4"-4"-312"16,0-1-6-16,1 1 3 16,2-1 4-16,4 0-27 15,2 0-5-15,4 0 8 0,4 0 2 16,4 0-6-16,4-4-5 15,0 1 0-15,-3-3 0 16,-2 2-23-16,-4-1-60 16,-2-2-71-16,-5-1-200 0</inkml:trace>
  <inkml:trace contextRef="#ctx0" brushRef="#br0" timeOffset="104857.9984">7250 7777 467 0,'-8'-1'218'15,"1"1"-143"-15,1 0-33 0,4 5-37 16,2 9-3-16,0 4 9 16,2 5 7-16,4 2 0 15,3 4-3-15,0 2-8 16,-2 2-4-16,1-3 1 16,-2 0-13-16,1-6-68 0,1-10-155 15</inkml:trace>
  <inkml:trace contextRef="#ctx0" brushRef="#br0" timeOffset="105420.4601">7622 7663 587 0,'1'-3'161'0,"-1"0"-162"15,0 0 21-15,0 3-10 16,0 0 1-16,5 7-17 16,0 1 5-16,4 4 4 0,1 1 14 15,2 1-3-15,3-2-7 16,-1-2-4-16,-1-2-2 16,0-5 1-16,-2-3 0 15,-2 0 3-15,0-11 7 16,-2-3 4-16,-2-4-6 0,0-1-1 15,-4 1-2-15,2 2 2 16,-3 2 4-16,0 7 0 16,0 1-3-16,0 6-5 15,0 0-7-15,0 9-9 16,0 3 5-16,3 7 5 16,0 6 3-16,3 1-2 0,-1 5 3 15,1-4-3-15,-2-1 1 16,-3 0 0-16,1-5 0 15,-2-3-1-15,0-4 0 16,-3-3 0-16,-3-2-2 0,2-3-36 16,2-4-50-16,2-2-129 15</inkml:trace>
  <inkml:trace contextRef="#ctx0" brushRef="#br0" timeOffset="105889.1682">7881 7948 441 0,'1'-6'77'15,"3"-3"32"-15,1 3-6 16,0 0-19-16,4-1-38 16,-1 1-14-16,-2 2-9 15,0 4-9-15,0 0-6 0,-1 0-8 16,-4 10-3-16,-1 2 2 15,0 3-1-15,-1 2 0 16,-7 2 3-16,-1 1 1 16,0-3 0-16,3 1-3 15,-2-6 3-15,7-2-1 16,1-3 0-16,14-4-2 0,10-3 2 16,7-3 2-16,11-8-1 15,3-4-6-15,6 0-13 16,-5-3-13-16,-5 0-50 15,-11 3-165-15</inkml:trace>
  <inkml:trace contextRef="#ctx0" brushRef="#br0" timeOffset="106342.2754">6986 8095 717 0,'0'-10'40'0,"0"1"25"15,0 2-19-15,0 6-18 16,6 1-17-16,-1 2-8 16,2 10-6-16,-1 6 1 15,1 3 2-15,-3 6 0 0,-1 1 2 16,-3 2-39-16,0-6-82 16,0-10-252-16</inkml:trace>
  <inkml:trace contextRef="#ctx0" brushRef="#br0" timeOffset="106779.7304">8432 7780 672 0,'-5'0'19'0,"4"0"34"16,1-2 18-16,3 0-25 16,12-3-32-16,1 1-10 0,2-1-5 15,4 0 3-15,0 1-1 16,-2 1-2-16,-4 2-15 15,-1-1-28-15,-4 0-65 16,-7-2-63-16,-2 1-169 16</inkml:trace>
  <inkml:trace contextRef="#ctx0" brushRef="#br0" timeOffset="106935.9619">8528 7685 585 0,'-9'-7'76'0,"1"2"9"15,3 2-25-15,3 3-26 16,0 3-22-16,2 8-15 0,0 7 3 15,6 3 4-15,2 4-1 16,2 3-1-16,3 1 0 16,2 0-17-16,2-4-120 15,5-7-292-15</inkml:trace>
  <inkml:trace contextRef="#ctx0" brushRef="#br0" timeOffset="107154.7444">9127 7733 846 0,'0'0'2'0,"1"0"-2"16,0 0-2-16,4 0 8 15,4-3-8-15,6 0 0 0,2 1 2 16,7 0 0-16,3 2 0 15,2-2-38-15,1 1-70 16,0-1-163-16</inkml:trace>
  <inkml:trace contextRef="#ctx0" brushRef="#br0" timeOffset="107326.5872">9461 7706 693 0,'3'-1'97'0,"7"-7"-72"15,1-2 24-15,5 4-39 16,3 2-4-16,2 0-6 0,5 3 1 16,0 1-1-16,3 0-9 15,2 0-55-15,2 0-79 16,5 0-161-16</inkml:trace>
  <inkml:trace contextRef="#ctx0" brushRef="#br0" timeOffset="107670.282">10289 7665 657 0,'0'0'41'0,"3"-4"29"16,8-3 2-16,3 2-38 0,5-3-21 15,3 1-2-15,2 1 5 16,1 2-12-16,-1 1-3 15,-2 0-1-15,-4 3-5 16,-7 0-27-16,-1 0-58 16,-9 0-104-16,-1-1-290 0</inkml:trace>
  <inkml:trace contextRef="#ctx0" brushRef="#br0" timeOffset="107857.7808">10391 7561 420 0,'-3'-6'314'0,"0"3"-258"0,3 3-12 16,0 0-34-16,0 12-14 16,3 4 6-16,0 7 7 15,0 4-2-15,3 4-3 16,0 2-3-16,-1 0 1 16,3-3-4-16,-1-4-77 0,2-9-144 15</inkml:trace>
  <inkml:trace contextRef="#ctx0" brushRef="#br0" timeOffset="108279.8555">10729 7381 782 0,'0'-6'6'0,"-2"-1"2"16,2 7 25-16,0 0-20 15,0 4-8-15,6 7-8 0,2 2 5 16,3 3 1-16,0 1 1 16,2 2-3-16,0-1 1 15,2-3 0-15,1-1-2 16,-2-7 0-16,-2 0 2 16,0-7 0-16,-1 0 1 0,-2-7 3 15,-1-5-2-15,-2-4-1 16,-1-5-2-16,0-3 2 15,-3 2 18-15,1 1 4 16,-2 3-3-16,-1 4-6 0,2 4-10 16,-2 5-3-16,1 3 1 15,-1 2-1-15,0 6-5 16,0 5-1-16,0 10 1 16,-4 4 1-16,-1 6 1 15,1 5 0-15,1 4 1 16,-4 3-1-16,2 0 1 0,-1-5-11 15,3 1-43-15,0-7-15 16,1-8-79-16,2-7-160 16</inkml:trace>
  <inkml:trace contextRef="#ctx0" brushRef="#br0" timeOffset="108811.0726">10963 7765 615 0,'1'4'96'16,"1"3"-108"-16,-2 3 12 15,0 5 31-15,0 4 17 16,0 5-17-16,-2 0-5 16,-3 0-16-16,-1 1-4 15,-4-9-2-15,2-1-1 0,0-5-1 16,3-8 1-16,0-2 0 15,4 0 7-15,1-10 3 16,0-7-10-16,4-4-1 16,3-4-2-16,3-3 2 15,-1 0-1-15,-2-1 2 16,-2 5 3-16,0 4-2 0,-2 7-1 16,-2 5 1-16,-1 4-1 15,1 4-1-15,-1 4-7 16,2 8-2-16,1 4 5 15,1 5 1-15,1 1 0 16,3 1 1-16,2-2 0 0,0-3 0 16,3-3 0-16,0-2 0 15,1-9 1-15,0-4 0 16,1 0 4-16,2-11 1 16,-3-5-3-16,1-6 1 15,-2-7 4-15,1-3 8 0,-4-4-9 16,-5 3 2-16,-3 2-1 15,-2 7-3-15,0 7-4 16,-6 11-6-16,-5 6-5 16,0 3-45-16,0 6-47 15,6 2-288-15</inkml:trace>
  <inkml:trace contextRef="#ctx0" brushRef="#br0" timeOffset="109670.4295">6605 8568 426 0,'-27'2'102'16,"2"-1"-100"-16,2-1 21 16,6 1 8-16,4 2 5 15,7-2-10-15,1-1 0 0,5 0-9 16,11 0-1-16,11 0 3 16,9-1-3-16,9-3 7 15,11-4-8-15,12 2-8 16,6-2-4-16,10-2-1 0,9 1 0 15,9 0-2-15,6-1 0 16,8-3 0-16,9 0 0 16,2 0 0-16,6-1 1 15,7 0-1-15,5 1 1 16,5-1-2-16,3 1 2 0,4 2-1 16,4-2 0-16,0 2 0 15,1-2 1-15,0 0 7 16,1 2-3-16,-2-2 0 15,-3-1-3-15,3 2 1 16,-3-3-3-16,0 1 2 16,0-1-1-16,0-1 1 0,-3-1-2 15,-3 1 0-15,-3 0 2 16,-2 0-4-16,-8 1 2 16,-5-1 2-16,-7 3 1 15,-7-2 17-15,-10 1-2 16,-6 2-2-16,-12 0-7 0,-12 3-2 15,-9 1-7-15,-15-2 1 16,-12 6 0-16,-15-1-28 16,-17-1-56-16,-9 0-105 15</inkml:trace>
  <inkml:trace contextRef="#ctx0" brushRef="#br0" timeOffset="110435.948">8916 8600 561 0,'5'-8'233'0,"-4"-2"-202"16,-1 4 16-16,0 3-20 15,0 3-11-15,1 4-18 16,-1 11-6-16,3 4 7 0,-1 6 1 16,1 10 3-16,-1 4 1 15,-2 3 0-15,0 3-1 16,0-6-2-16,-1-6-1 16,-4-6 3-16,0-9-3 0,-1-9 4 15,2-9 0-15,1-10 5 16,2-10-2-16,1-10-7 15,0-7 1-15,0-7-1 16,4-1 2-16,1-1-1 16,2 7-1-16,0 6 0 15,-2 9 0-15,2 5 0 0,-2 10 0 16,0 5-1-16,0 4 1 16,5 5-6-16,-1 8 3 15,4 8 1-15,3 7 3 16,3 5-1-16,3 0 1 15,-1 2-2-15,3 0 1 16,-4-4 1-16,2-6-2 0,-1-5 2 16,-1-9-1-16,-1-7 1 15,-1-4 0-15,-1-7 4 16,0-8-1-16,-3-8-1 16,1-6 0-16,-5-7 2 0,-2-6 2 15,-2-1-1-15,-3-2 0 16,-3 6-1-16,0 8 0 15,0 5 4-15,-5 11-5 16,-1 10-4-16,-5 5-6 16,2 3-46-16,-2 8-55 15,2-5-322-15</inkml:trace>
  <inkml:trace contextRef="#ctx0" brushRef="#br0" timeOffset="119763.8533">4674 9121 411 0,'-9'2'9'0,"3"-1"33"16,-3-1 32-16,0 0 2 0,2 0-20 15,1 0-14-15,1 0 5 16,1-3-5-16,4 1-6 16,0-3-16-16,8 0-14 15,8-4-6-15,5 0 0 16,6-3-1-16,7-1 4 16,1-1-3-16,3-1 1 0,-1 2-1 15,-3-1 1-15,-1 2-21 16,-4 2-40-16,-6 3-32 15,-7 3-38-15,-9 4-149 16</inkml:trace>
  <inkml:trace contextRef="#ctx0" brushRef="#br0" timeOffset="119920.0627">4762 9170 610 0,'-11'12'75'15,"4"-8"-33"-15,7-4 12 16,10-2-25-16,16-8 22 0,9-7-13 15,10-4-28-15,6-3-7 16,2 0-1-16,1 0-41 16,-10-1-156-16</inkml:trace>
  <inkml:trace contextRef="#ctx0" brushRef="#br0" timeOffset="170451.5186">5059 8906 528 0,'0'-4'89'16,"0"-2"-73"-16,0 2 25 16,-2-1 5-16,2 2 6 0,0 0-18 15,-2 1-4-15,2 2-10 16,0 0-7-16,-3 3-7 16,-1 8-7-16,-1 4 3 15,-2 3 6-15,-5 6 2 16,-2 6 2-16,-2 0-3 15,-4 6-5-15,0-3-1 0,1 2 1 16,1-3-4-16,5-6 2 16,4-2-3-16,7-6-39 15,2-9-52-15,8-9-84 16,6-2-199-16</inkml:trace>
  <inkml:trace contextRef="#ctx0" brushRef="#br0" timeOffset="170685.8829">5160 8902 690 0,'0'0'23'16,"-4"0"13"-16,0 2 11 16,1 5-7-16,-1 6-12 15,-3 1-9-15,-4 7 0 16,0 5-2-16,-6 7-1 0,-1 3-5 15,-1 2-4-15,-4 5-3 16,-2-1-4-16,3 1 2 16,0-4-1-16,4-5-35 15,3-5-61-15,8-12-187 16</inkml:trace>
  <inkml:trace contextRef="#ctx0" brushRef="#br0" timeOffset="170857.7381">5129 9099 823 0,'-12'8'59'0,"-2"-1"-45"16,5 3 7-16,5 2-14 16,1 4-5-16,1 4-2 15,-2 1-32-15,-5-4-123 16</inkml:trace>
  <inkml:trace contextRef="#ctx0" brushRef="#br0" timeOffset="189233.377">7092 9975 699 0,'0'-6'9'0,"-1"1"11"0,0 0 35 16,-1 4-6-16,2 1-27 16,0 0-12-16,0 1-7 15,0 9-5-15,0 3 5 16,4 6 8-16,0 2 5 15,0 5 1-15,-3 3-4 0,3 0-2 16,-3 2-4-16,0-1-2 16,1-1-1-16,-2-2-2 15,1-4-1-15,-1-5 1 16,0-3-2-16,0-3-14 16,2-5-32-16,-2-6-35 0,2-1-79 15,-1-5-128-15</inkml:trace>
  <inkml:trace contextRef="#ctx0" brushRef="#br0" timeOffset="189452.117">7063 10005 663 0,'-8'0'33'0,"4"0"44"16,4-2-19-16,4-1-29 15,11 0-27-15,5-3 4 0,5 0-1 16,3-1-4-16,2 0 0 16,0 0-1-16,-4 1 2 15,-4 2-23-15,-4-1-47 16,-4 5-52-16,-8 0-89 16</inkml:trace>
  <inkml:trace contextRef="#ctx0" brushRef="#br0" timeOffset="189639.6273">7178 10062 539 0,'-9'6'73'16,"1"-4"1"-16,7 0-20 15,1-2-13-15,9 0-19 16,5 0 3-16,5-4-2 16,2-2-12-16,2 1-9 15,0 1-2-15,-6 1 0 0,-1 3-28 16,-6 0-56-16,-6 6-36 15,-4 3-68-15</inkml:trace>
  <inkml:trace contextRef="#ctx0" brushRef="#br0" timeOffset="189780.2247">7147 10275 567 0,'-11'10'53'0,"4"-4"-9"15,5-2 0-15,2-2-14 16,6-2-9-16,10 0-11 15,8-3 1-15,6-6-8 16,5-3-1-16,1-2-114 0,1-6-482 16</inkml:trace>
  <inkml:trace contextRef="#ctx0" brushRef="#br0" timeOffset="190264.6191">7514 9768 721 0,'0'-20'6'0,"-1"0"26"15,-4 7 41-15,4 4-16 16,-3 9-24-16,-1 3-9 16,0 13-21-16,-1 12-4 15,0 14 3-15,0 13 3 16,3 14-1-16,2 10 1 0,1 10 0 16,0 5-2-16,7 3-2 15,6-4 1-15,4-8-1 16,4-9-2-16,9-14-30 0,-2-14-32 15,1-16-80-15,1-19-175 16</inkml:trace>
  <inkml:trace contextRef="#ctx0" brushRef="#br0" timeOffset="190858.3068">7853 10360 297 0,'-1'6'416'0,"-3"-2"-408"15,4-4 18-15,0-10 23 0,7-3-23 16,3-7-23-16,2-5 1 16,2-6 2-16,-1-8 2 15,-1-5 9-15,-3-6 3 16,-5-7-3-16,-2-3 2 0,-2 0-2 15,-2 3-8-15,-6 9-5 16,-1 11-3-16,1 10 7 16,0 12 5-16,4 11-6 15,-1 4-8-15,3 9-3 16,0 12-1-16,2 5 5 16,0 10 2-16,0 6-4 0,8 0 2 15,2 2 0-15,2-6 0 16,-2-3 1-16,4-5-2 15,2-10 0-15,-4-4 2 16,3-5-4-16,-1-7-2 16,-4-4 5-16,1-6 1 15,-2-7 4-15,-3-7 0 0,0-3-3 16,2 0 0-16,-4-3-1 16,-1 5 1-16,0 3-2 15,0 4 0-15,-2 6 2 16,1 4 0-16,-2 4 0 0,2 2-4 15,2 12-2-15,1 4 1 16,2 6 5-16,1 3-1 16,3 2 1-16,-2 2-1 15,2-2-1-15,0-2 1 16,0-3 0-16,-2-4-11 0,-2-11-38 16,1-9-63-16,-3-2-487 15</inkml:trace>
  <inkml:trace contextRef="#ctx0" brushRef="#br0" timeOffset="191483.2991">7919 9511 689 0,'-5'-7'6'16,"0"2"4"-16,1 1 60 16,-2 4-25-16,1 0-27 15,-2 9-17-15,2 6-2 0,-1 3 1 16,0 4 1-16,1-2-1 15,1 0 1-15,1-3 0 16,1-4-1-16,1-5 1 16,1-5 1-16,0-3-1 15,0-11 8-15,0-4-1 0,3-6-4 16,1-4 1-16,-1-2 1 16,3 4 2-16,-3 3-2 15,0 3-2-15,0 4 6 16,-1 7 0-16,-1 4-1 15,3 2-4-15,0 2-5 16,3 8-4-16,5 5 3 0,3 4 1 16,3 5 0-16,2-1 0 15,1 1 1-15,1-3 1 16,-1-3-1-16,0 0 0 16,-3-3 0-16,-2 0 0 15,-1-6-8-15,-3-3-52 0,-4-6-166 16</inkml:trace>
  <inkml:trace contextRef="#ctx0" brushRef="#br0" timeOffset="191811.3993">8330 9511 771 0,'13'-6'10'0,"-2"3"-2"15,6 3 25-15,6 4-12 16,3 12-3-16,4 9-6 16,6 11 8-16,0 12-6 0,-1 12-4 15,-6 12 1-15,-5 9-5 16,-9 3-1-16,-10 5-3 15,-5-4-1-15,-3-1 2 16,-11-9-1-16,-3-5-5 16,-2-7-25-16,0-11-34 0,-2-12-95 15,6-19-309-15</inkml:trace>
  <inkml:trace contextRef="#ctx0" brushRef="#br0" timeOffset="192139.4503">9002 9918 761 0,'0'0'54'0,"3"0"-31"15,11-8 8-15,5-2-7 16,6 1-13-16,4-5 1 16,6 4-4-16,2-2-8 15,-2 4 1-15,-4 2-1 16,-3 3-37-16,-8 3-124 0,-11 0-348 15</inkml:trace>
  <inkml:trace contextRef="#ctx0" brushRef="#br0" timeOffset="192295.6899">9089 10068 775 0,'0'0'39'15,"7"-6"-8"-15,14-3-21 16,8-5-7-16,7 1-3 15,6-2 0-15,6 2-6 16,2 1-101-16,-2 1-27 0,-1 2-246 16</inkml:trace>
  <inkml:trace contextRef="#ctx0" brushRef="#br0" timeOffset="192826.9229">9622 9971 727 0,'0'4'32'0,"0"-3"-41"16,4-1 26-16,1 2 22 16,2-2-10-16,2 0-13 15,3 0 7-15,0-5-9 16,0-4 8-16,-2-6-8 0,3-2-9 16,-3-3-1-16,2-6 1 15,-3-8 2-15,1-4 5 16,2-10-1-16,-4-5 1 15,1-2-6-15,-4 1-5 16,-4 6-1-16,-1 9-1 0,0 11 0 16,-1 9 3-16,-3 11 3 15,0 8-4-15,-1 1-4 16,1 15 1-16,2 9 0 16,1 10 3-16,-1 7-2 15,2 8 1-15,2 1 1 0,5 1-1 16,4-2 0-16,1-6 0 15,3-7-1-15,2-8 1 16,1-8-1-16,-2-11 0 16,1-8 1-16,-2-2 2 15,-1-12 2-15,-1-11 1 16,-2-4-2-16,0-5-2 0,-4 2 2 16,-2 0-1-16,-1 8 7 15,-2 5-3-15,-1 8-2 16,1 8-4-16,-1 1 0 15,1 12 0-15,3 8-2 0,1 6 4 16,4 6-4-16,2 6 2 16,0 2 0-16,-1 0-5 15,2-3-33-15,-1-6-39 16,-2-11-128-16</inkml:trace>
  <inkml:trace contextRef="#ctx0" brushRef="#br0" timeOffset="194311.1657">6163 9568 748 0,'0'0'4'0,"5"0"-10"16,12 0 1-16,7 0 4 15,9-3 2-15,6 0-3 16,12 0 3-16,6-3-3 0,9-3 3 15,6 2-4-15,11-3 6 16,5 0-3-16,11-1 5 16,8 0-1-16,8-3 2 15,8-1-1-15,6-3 3 16,10 1-4-16,3-5 0 16,5 2-2-16,4-1 1 0,6 1-4 15,1 0 3-15,4 2-2 16,2 0 2-16,0 0-3 15,4 3 2-15,2-2 1 16,0 1-2-16,0 0 1 16,0 0 0-16,0 0 1 0,-4 0-2 15,-5-1 1-15,-4-1 6 16,-9 2 2-16,-13 0 7 16,-7 1 1-16,-18 2-2 15,-10 2-3-15,-17 1-6 16,-9 1-2-16,-14 0-2 0,-10 1 0 15,-9 1-1-15,-9 1 1 16,-7 2 1-16,-6 0-2 16,-9 1 0-16,-4 2 0 15,-4-1-1-15,-2 2 0 16,0 0 2-16,-4 0-2 0,-5 2 0 16,-2 3 3-16,-2 3-1 15,-3 4 2-15,5 2-2 16,-4 7-1-16,-2 4-2 15,2 6 3-15,0 8-3 16,0 5 1-16,1 7 0 16,3 5 1-16,2 3-1 0,3 1-1 15,1 1 1-15,4 5 1 16,-1-1-1-16,2 0 2 16,0 0 3-16,2 4 0 15,4-3 3-15,-1 0-4 0,1 0 2 16,2-2-2-16,-2 0-3 15,0-3 1-15,-1-4 0 16,-1-1-3-16,-4-4 2 16,0-4-1-16,0-6 1 15,0-5 0-15,-9-6 0 0,-6-4 2 16,0-5 0-16,-6-7 2 16,-6-2-1-16,-12-4-1 15,-3-1-1-15,-12-2 0 16,-10 1-2-16,-8-2 0 15,-12 4 1-15,-11-1-1 16,-8 0 0-16,-10 4 1 16,-9 2-2-16,-4 2 2 0,-7 1 0 15,-5 5-4-15,-2-1 4 16,-4 2 1-16,0 0-3 16,-1 0 1-16,-5 0 0 15,0-1-1-15,-1 0 2 0,-2 0-1 16,4-2 0-16,0 2 1 15,5-4-1-15,7 0-1 16,3-3 1-16,8-2 0 16,4-4 1-16,6 1-1 15,4-5-2-15,4-1 4 0,8-1-3 16,4 0 1-16,6-2-1 16,6-1 3-16,9 0-3 15,5 0 2-15,6-4-2 16,6-4 1-16,10-1 2 15,2-5-2-15,7-3-1 16,5-5 3-16,2-2-2 0,6-5 1 16,1-3 0-16,5-5-1 15,-2-3 1-15,5-3-1 16,2-1 0-16,-1-2-1 16,5-7 2-16,4-2-1 0,2-4 0 15,3-8 1-15,2-10-2 16,0-5 2-16,5-8-1 15,1-9 1-15,3-4-1 16,-3-4 0-16,0 6 0 16,-3 5 2-16,-3 7-2 15,-14 4-45-15,-11 4-242 0</inkml:trace>
  <inkml:trace contextRef="#ctx0" brushRef="#br0" timeOffset="198701.9533">3512 9385 259 0,'-12'6'253'0,"-1"-6"-252"16,4 1 30-16,2-1 37 0,5 0-15 16,2 0-11-16,0-4 8 15,12-9-23-15,10-6-21 16,11-6 0-16,6-6 2 15,8-5 2-15,4-3-4 16,2-2-4-16,-3 4-1 0,-6 1 1 16,-5 3-2-16,-8 4-5 15,-8 7-58-15,-10 3-37 16,-10 6-32-16,-3 3-78 16</inkml:trace>
  <inkml:trace contextRef="#ctx0" brushRef="#br0" timeOffset="198920.6559">3801 8971 391 0,'-28'0'60'15,"0"0"25"-15,6-2-17 16,7 0-12-16,6-3-18 16,9 0-3-16,0-3-7 15,17-1-27-15,6-1-3 0,11 1 3 16,1 1 1-16,4 1 7 16,-2 6 11-16,-3 1-3 15,-5 6-7-15,-5 11-4 16,-8 11-3-16,-9 11-2 15,-7 10 2-15,-8 9 1 16,-14 10 0-16,-9 6-2 0,-11-6-103 16,-4-8-376-16</inkml:trace>
  <inkml:trace contextRef="#ctx0" brushRef="#br0" timeOffset="229358.5776">4461 10652 511 0,'-11'9'50'0,"0"-1"-44"16,-1-4 40-16,3-1 20 0,2 0-12 15,3-2-2-15,1-1-21 16,3 0-17-16,3 0-4 16,12 0-3-16,8-5 2 15,10-4 1-15,12-2 0 16,11-5-5-16,5-5-3 0,9-3-1 15,7-5 0-15,0-2 1 16,-2-3-1-16,-2-1-1 16,-4 3 0-16,-5 0 0 15,-7 5 1-15,-7 3 1 0,-8 2-5 16,-8 8-23-16,-12-1-33 16,-12 7-47-16,-10 2-17 15,-3 2-22-15,-15 2-218 16</inkml:trace>
  <inkml:trace contextRef="#ctx0" brushRef="#br0" timeOffset="229561.651">5143 10253 478 0,'-18'-7'110'0,"5"-5"-11"15,4 3-10-15,9 0-21 16,2-1-32-16,15-3-25 16,13 3-13-16,9 0 4 0,8 5-1 15,6 5 4-15,1 1 2 16,-7 19 3-16,-7 11 0 15,-14 10-3-15,-16 15-4 16,-11 9 4-16,-23 9-2 16,-22 1 0-16,-15-1-5 15,-15-9-65-15,-17-16-399 0</inkml:trace>
  <inkml:trace contextRef="#ctx0" brushRef="#br0" timeOffset="256249.4522">19127 9399 150 0,'-1'-2'78'16,"0"1"-45"-16,-1-1 32 15,2-1-18-15,0 3-2 16,0-3-4-16,0 0-13 16,0 3-14-16,2-3-10 15,-1 3-3-15,0 0-2 16,1 0-62-16,-2 0-45 0,0 0-65 15</inkml:trace>
  <inkml:trace contextRef="#ctx0" brushRef="#br0" timeOffset="320482.5446">2801 12060 697 0,'-5'-3'24'0,"3"-2"-11"0,-1 5 42 15,3 2-40-15,0 9-14 16,0 5 9-16,1 7 17 15,3 5-7-15,2 4-2 16,-2 3-4-16,1 1-2 16,-1 0-5-16,-1-4-4 15,1-5 0-15,-1-6-2 0,0-2 1 16,-2-8-10-16,0-4-33 16,0-5-42-16,1-2-63 15,-1-6-78-15</inkml:trace>
  <inkml:trace contextRef="#ctx0" brushRef="#br0" timeOffset="320654.3647">2769 12118 689 0,'-11'-12'32'16,"3"2"44"-16,7 2-31 0,1-2-16 16,9-1-18-16,10 1-13 15,3 1-1-15,5-2 5 16,4 2-4-16,0 2-35 15,-1 4-36-15,-7 1-50 16,-3 2-100-16</inkml:trace>
  <inkml:trace contextRef="#ctx0" brushRef="#br0" timeOffset="320826.2229">2842 12217 613 0,'0'0'72'0,"8"-6"-31"15,8-6-2-15,9-3-29 16,2-1-1-16,3 2-7 16,-1 1-2-16,-1 5-7 15,-7 2-71-15,-6 6-29 16,-8 0-63-16</inkml:trace>
  <inkml:trace contextRef="#ctx0" brushRef="#br0" timeOffset="320982.4469">2908 12349 542 0,'-5'7'71'16,"2"-2"-44"-16,3-2 10 15,9-3-30-15,9 0 24 0,6 0-3 16,8-4-15-16,2-5-9 16,5-2-2-16,-1-3-45 15,-1-3-165-15</inkml:trace>
  <inkml:trace contextRef="#ctx0" brushRef="#br0" timeOffset="321357.4301">3185 11875 779 0,'-6'-10'11'15,"0"1"57"-15,0 3-16 16,6 6-17-16,-2 2-16 0,2 17-19 15,0 9-3-15,2 11 4 16,4 15 3-16,3 14-3 16,2 5 0-16,2 6 0 15,3 3 1-15,1-2-1 16,1-5 1-16,3-10-1 0,3-8-22 16,2-6-24-16,-1-15-42 15,1-11-125-15,-5-14-214 16</inkml:trace>
  <inkml:trace contextRef="#ctx0" brushRef="#br0" timeOffset="321919.88">3576 12478 742 0,'-1'2'5'16,"-1"-2"-13"-16,2 0 18 15,0 0 20-15,0 0 16 16,5-4-23-16,1-4 15 16,4-6-9-16,0-1-20 15,1-7-7-15,0-4 1 16,0-4-2-16,-3-8 1 0,-3-3-2 16,-2-6 1-16,-3-1 2 15,0 0 2-15,0 7 0 16,-3 8-4-16,-2 10-2 15,2 10 0-15,1 8 0 0,0 5 1 16,2 2-5-16,0 11-4 16,0 6 8-16,4 7 0 15,7 3-3-15,1-1 5 16,2 2 0-16,2-4 0 16,0-4-1-16,-1-7 1 0,-1-6-3 15,0-5-4 1,0-4 4-16,-5-1 3 0,-1-11 4 15,-3-5 0-15,-1-3-3 16,-2-1 0-16,-1 2 2 16,-1 3-1-16,0 4 10 15,0 4 4-15,0 4 1 16,0 4-14-16,0 4-8 0,3 10-7 16,2 4 7-16,0 5 6 15,4 8-2-15,-1-2 0 16,1 0 1-16,0-3-1 15,-3-6-18-15,-1-6-16 0,0-9-1 16,-3-5-12-16,0-4-64 16,-2-12-76-16</inkml:trace>
  <inkml:trace contextRef="#ctx0" brushRef="#br0" timeOffset="322341.7353">3703 11704 693 0,'-8'-13'90'15,"1"0"-39"-15,3 7-4 16,1 2-17-16,2 4-6 16,-3 3-20-16,-1 9-10 15,0 3 4-15,-2 6 1 16,-2 3 1-16,0 1 0 0,0-2 0 15,1-4 0-15,2-2 0 16,2-5 0-16,1-6-6 16,2-6 1-16,1 0 7 15,0-12 7-15,1-6-17 16,5-8 0-16,-1-5 7 16,0-2 2-16,0 0 0 0,-2 0 0 15,0 9-1-15,0 3 2 16,-3 7 4-16,1 7 2 15,-1 7 6-15,4 1-11 16,1 13-14-16,5 10 8 16,6 3 2-16,2 10 1 0,4 1 0 15,1 5 1-15,1-2 0 16,2-2-17-16,-4-8-82 16,-2-10-239-16</inkml:trace>
  <inkml:trace contextRef="#ctx0" brushRef="#br0" timeOffset="322841.6986">4142 11740 765 0,'0'-3'-2'0,"6"3"8"0,12 0-15 15,5 11 6-15,12 9 19 16,3 11 6-16,7 10 3 15,-1 15-5-15,-2 11-1 16,-11 15-9-16,-6 5 0 16,-14 5-5-16,-11-1-1 0,-5-4-1 15,-10-8 0-15,-7-11-1 16,-1-12-3-16,1-10-30 16,0-15-38-16,5-19-96 15</inkml:trace>
  <inkml:trace contextRef="#ctx0" brushRef="#br0" timeOffset="323154.2126">4805 12204 754 0,'-3'0'30'0,"3"-5"-4"16,3-2 8-16,14-2-32 0,5-2 0 15,8 0 1-15,6 1 1 16,0-2-4-16,-1 6 0 15,-4 3-43-15,-7 2-121 16,-10 1-261-16</inkml:trace>
  <inkml:trace contextRef="#ctx0" brushRef="#br0" timeOffset="323279.1766">4910 12340 755 0,'0'0'33'16,"12"0"-41"-16,12-8 11 15,7-2 0-15,11-3 0 0,5-5 0 16,5-3-55-16,-1-6-398 16</inkml:trace>
  <inkml:trace contextRef="#ctx0" brushRef="#br0" timeOffset="324247.8393">6084 11872 707 0,'0'-13'4'15,"-1"-2"8"-15,-1 5 54 16,2 6-17-16,0 1-20 15,0 3-2-15,3 5-22 16,5 11-8-16,0 7 6 0,2 6 4 16,-1 7-3-16,0 7 2 15,-3 0-5-15,-3-1 0 16,3-3 2-16,-5-7-3 16,3-7-5-16,-2-7-15 15,1-6-18-15,-1-7-27 16,1-5-59-16,0-2-11 0,-2-13-94 15</inkml:trace>
  <inkml:trace contextRef="#ctx0" brushRef="#br0" timeOffset="324419.707">6108 11992 487 0,'-12'-26'76'16,"2"3"27"-16,5 4-1 0,5 1-40 16,3-1-25-16,10 1-22 15,9 1-10-15,7-1-1 16,2 2-4-16,0 4 0 15,4 3 0-15,-4 6-8 0,-4 3-36 16,-3 0-46-16,-10 12-49 16,-11 5-136-16</inkml:trace>
  <inkml:trace contextRef="#ctx0" brushRef="#br0" timeOffset="324591.57">6148 12034 489 0,'-13'6'177'16,"6"-4"-144"-16,5-2 17 15,2 0-26-15,2 0 19 16,12 0-34-16,2-4-5 16,7-1-2-16,4 0-1 15,0-1 0-15,-1 2 0 0,0 2-1 16,-2 2-45-16,-9 3-49 16,-5 8-42-16,-8 1-159 15</inkml:trace>
  <inkml:trace contextRef="#ctx0" brushRef="#br0" timeOffset="324763.4259">6188 12283 683 0,'-3'3'59'0,"3"-3"14"16,14-4-45-16,8-4 6 16,11-4-11-16,7 0-9 0,7-3-2 15,1 3-8-15,3 0-2 16,-5 1-29-16,-2-1-149 15,-5-4-420-15</inkml:trace>
  <inkml:trace contextRef="#ctx0" brushRef="#br0" timeOffset="325388.4213">6981 11539 648 0,'-6'-30'6'0,"-1"3"31"15,1 1 42-15,1 7-24 16,-1 1-16-16,2 7-2 15,1 10-9-15,0 4-14 16,-6 16-17-16,3 16 1 16,-1 15 3-16,-1 15 2 15,2 15 2-15,6 13 7 0,0 11 0 16,7 8-4-16,9-4-6 16,6-1 0-16,7-5-1 15,2-10 1-15,9-11-3 16,0-15-26-16,-1-15-40 0,-1-19-97 15,-5-21-175-15</inkml:trace>
  <inkml:trace contextRef="#ctx0" brushRef="#br0" timeOffset="325935.2198">7457 11600 118 0,'2'0'581'16,"-2"0"-581"-16,0 2-11 15,0 10 3-15,0-1 6 16,1 4 2-16,4 1 3 16,1-1 2-16,4-5 6 15,3 0 8-15,1-6-4 16,3-4 1-16,-1 0-2 0,2-9-1 16,-6-2 3-16,-1-5-2 15,-4 1 7-15,-2-3 6 16,-4 1-5-16,-1 1-4 15,0 4-5-15,0 0-3 16,-3 6-1-16,2 1-2 0,1 5 1 16,0 0-4-16,0 8-11 15,0 7 4-15,5 5 1 16,0 9 2-16,0 3 0 16,-1 4 0-16,-4-2 0 0,0-2 0 15,-3-2 1-15,-6-8-1 16,-2-5 1-16,-2-3 0 15,1-2 0-15,-1-6 3 16,-1-2-2-16,2-4 0 16,3 0-14-16,2-4-15 15,2-2-30-15,5-2-67 0,0-1-107 16</inkml:trace>
  <inkml:trace contextRef="#ctx0" brushRef="#br0" timeOffset="326122.7061">7773 11818 511 0,'2'3'329'0,"-2"3"-297"15,0 1-13-15,0 6-9 16,0 4 11-16,0 6-15 16,0 2-4-16,0 2-1 0,4 0 1 15,1-1-22-15,0-7-35 16,-1-5-65-16,2-9-84 15</inkml:trace>
  <inkml:trace contextRef="#ctx0" brushRef="#br0" timeOffset="326325.8037">7989 11758 763 0,'5'3'13'15,"3"-2"23"1,6-1 1-16,4 0-2 0,3 0-27 16,2 0-6-16,1 0-1 15,-3 0 0-15,-3 0-20 16,-1-4-96-16,-7 1-99 16</inkml:trace>
  <inkml:trace contextRef="#ctx0" brushRef="#br0" timeOffset="326482.0416">8155 11649 631 0,'-8'-3'78'0,"3"3"-19"0,0 3-43 16,0 11-2-16,2 7 8 15,3 5 1-15,0 2-5 16,0 4-6-16,0 1-4 16,5-3-5-16,0 1-1 15,0-10-76-15,4-6-239 0</inkml:trace>
  <inkml:trace contextRef="#ctx0" brushRef="#br0" timeOffset="327888.3566">8554 11567 638 0,'-2'-14'48'0,"-2"0"34"16,2 3-16-16,2 5-29 16,0 2-15-16,0 3-9 15,4 1-7-15,4 4-8 16,1 5 2-16,3 3 0 0,2 3 0 15,1-3 1-15,1 0-1 16,2-5 0-16,-1-1 0 16,-1-2 2-16,-2-4-1 15,-1 0 0-15,-2-1 1 16,-3-8 0-16,-3 0 3 16,-4-3-4-16,-1-1 1 0,0 0 0 15,-1-1 9-15,-4 4 4 16,1 2-6-16,-1 2-4 15,3 3-2-15,-1 3-1 16,2 2-1-16,0 8-4 16,-1 6 2-16,2 4 1 0,0 5-1 15,0 2 2-15,0-1-1 16,0 0 0-16,4-2 1 16,-1-4-1-16,1-6-2 15,2-3-11-15,-3-4-20 16,3-3-35-16,0-4-109 15,-1 0-245-15</inkml:trace>
  <inkml:trace contextRef="#ctx0" brushRef="#br0" timeOffset="328232.0656">8784 11762 355 0,'0'0'371'0,"0"0"-310"15,0-4 13-15,7-1-35 16,0 2-4-16,4-1-16 16,-1 3-8-16,2 1-3 0,3 0-2 15,0 0-1-15,0 1-3 16,-3 4-1-16,-3 1 0 16,0 2-3-16,-9 3 2 15,0 1-1-15,0 1 1 0,-9 4 1 16,-2-1 0-16,2 1-1 15,-2 1 1-15,5-7-1 16,1 2 0-16,3-6-1 16,2-3-1-16,4-2-3 15,9-2 2-15,8 0 1 0,3-8-2 16,7-3-7-16,2-1-11 16,5-3-19-16,1-1-30 15,1-1-70-15,1 0-111 16</inkml:trace>
  <inkml:trace contextRef="#ctx0" brushRef="#br0" timeOffset="328450.8466">9224 11671 627 0,'-12'-8'33'0,"3"2"-24"15,4 1 32-15,4 0-2 0,1 2-2 16,2 0-22-16,6 2 4 15,5 1-3-15,1 0-9 16,1 0-7-16,-4 0 2 16,4 1-2-16,-6 2-6 15,0-3-40-15,-2 2-40 0,-3-2-33 16,0-2-62-16</inkml:trace>
  <inkml:trace contextRef="#ctx0" brushRef="#br0" timeOffset="328607.049">9280 11569 356 0,'-9'-12'246'0,"-2"2"-152"0,2 2-16 16,2 5-55-16,1 3 5 16,2 5-11-16,3 8-6 15,1 7-6-15,0 3 0 16,0 5 0-16,3 1-3 16,6 1 0-16,0-1 0 0,3-4-9 15,-1-6-87-15,4-6-110 16</inkml:trace>
  <inkml:trace contextRef="#ctx0" brushRef="#br0" timeOffset="328888.3126">9632 11657 481 0,'0'2'206'0,"3"-2"-167"16,11 0-3-16,5 0 3 16,5 0-3-16,6-5-27 0,7 0-5 15,1 0 0-15,2-1 0 16,1-2-4-16,-5 0-16 15,-3 2-67-15,-8-4-130 16</inkml:trace>
  <inkml:trace contextRef="#ctx0" brushRef="#br0" timeOffset="329075.7638">10067 11597 658 0,'9'-4'13'0,"1"-2"64"0,7 1-27 15,-3 2-10-15,4 1-20 16,2 1-6-16,0-1-7 16,2 2-6-16,0 0-5 15,-1 0-60-15,1-1-93 16,-2-3-339-16</inkml:trace>
  <inkml:trace contextRef="#ctx0" brushRef="#br0" timeOffset="329388.2753">10561 11608 699 0,'12'-6'0'16,"4"-2"31"-16,7-2 26 0,4 3-7 16,4-3-28-16,1 3-12 15,3-3-5-15,-3 3-6 16,-7 3 1-16,-5-2-35 15,-5 1-58-15,-9 2-102 16</inkml:trace>
  <inkml:trace contextRef="#ctx0" brushRef="#br0" timeOffset="329560.0883">10715 11424 709 0,'-3'-5'41'16,"1"4"26"-16,1 1-49 0,1 11-10 15,0 10 14-15,0 3 1 16,0 6-7-16,3 5-10 16,0 0-4-16,3 0 1 15,3 2-9-15,2-7-55 0,2-6-119 16</inkml:trace>
  <inkml:trace contextRef="#ctx0" brushRef="#br0" timeOffset="329997.5832">11018 11277 820 0,'0'-5'1'16,"0"-1"0"-16,0 5 2 15,1 1 25-15,4 3-9 16,1 4-19-16,3 7 3 0,4 1 5 15,-1 4 4-15,0-1-9 16,2-1-2-16,-2-3-1 16,0-3 2-16,0-3-1 15,0-6 1-15,2-2-2 0,-2-2 3 16,0-9-4-16,-2-2 0 16,-4-5 0-16,-3-1 2 15,-3 0-2-15,0 0 2 16,-8 1 1-16,-1 7 15 15,0-1 1-15,2 7-5 16,-2 4-7-16,3 1-3 0,0 9-1 16,3 9-4-16,3 4 1 15,0 8 1-15,0 5 1 16,0 4 2-16,0 0-1 16,0 4-2-16,0-1 2 15,-2-4-31-15,0-10-74 0,2-5-194 16</inkml:trace>
  <inkml:trace contextRef="#ctx0" brushRef="#br0" timeOffset="330435.0299">11269 11587 550 0,'-7'14'38'15,"0"2"38"-15,-2 2 10 16,3 4-28-16,0-3-22 15,-1 0-13-15,5-4-12 0,-3-6-8 16,4 0-2-16,0-5 0 16,1-4 1-16,0 0 4 15,0-10-1-15,5-5-7 16,-1-3-1-16,3-5 1 16,-1 1 4-16,-3 0-4 15,1 3 2-15,-1 4 0 0,2 5 0 16,-2 6 5-16,-1 3 0 15,-1 1 1-15,2 5-1 16,-1 7-4-16,2 5-1 16,3 3 3-16,1 2-1 0,-2-3 1 15,3-3 0-15,0-2-1 16,-2-7 0-16,3-6 0 16,-1-1 4-16,4-8 0 15,-3-9-1-15,5-5 0 16,0-7 4-16,-1-3-1 0,-2-1 1 15,-3-1 0-15,-3 7-4 16,-2 5-5-16,-2 8 0 16,-2 9 0-16,0 5-23 15,3 0-53-15,0 5-129 16</inkml:trace>
  <inkml:trace contextRef="#ctx0" brushRef="#br0" timeOffset="331200.5995">7576 12252 209 0,'-16'-2'441'16,"0"-4"-403"-16,-2 2-13 16,4 4-12-16,-2 0-11 15,1 0-1-15,3 0-1 16,0 0 1-16,6 3 5 0,5 0 3 15,1-1-5-15,17-2 6 16,10 0 23-16,12 0-15 16,15-1-11-16,11-6-4 15,11-1-1-15,12 0-1 16,10-4 1-16,9-1-2 0,11-2 2 16,10 0 10-16,9-2 3 15,7 0 1-15,6-3-5 16,5 1-5-16,4-1-2 15,1 4-2-15,0-2 0 16,2 1 3-16,-2-1 2 0,0 1-4 16,0 1 2-16,-1-3-2 15,0 2-3-15,-6-1 3 16,-4 2 0-16,-5-1 1 16,-8 2 7-16,-10 0 7 15,-8 3-3-15,-9 3-4 0,-9 1-3 16,-13 1 0-16,-9 4-2 15,-15 1-4-15,-14-1-1 16,-10 3 0-16,-16 0-1 16,-11 0-5-16,-12 8-28 15,-3 2-30-15,-19 1-24 16,-7 2-133-16</inkml:trace>
  <inkml:trace contextRef="#ctx0" brushRef="#br0" timeOffset="331841.1831">9914 12173 728 0,'7'-4'130'0,"-2"4"-128"16,-4 0-3-16,-1 11 0 0,0 9-2 16,0 4 3-16,0 3 5 15,-4 2 8-15,1 1 1 16,-1 0-1-16,-2-4-5 15,2-4-5-15,0-5-1 16,-2-7-1-16,3-8 1 0,2-2 3 16,-1-10 1-16,2-9-1 15,0-3-5-15,3-9 1 16,2-3 0-16,2-2-1 16,1 2 0-16,-1 2 0 0,0 5-2 15,0 7 3-15,-1 7-2 16,-1 9-1-16,0 4 2 15,4 0-4-15,0 12 2 16,5 7 3-16,0 7-2 16,6 4 1-16,6 0 0 15,3 4 0-15,4-2 1 0,2-5-1 16,3-6 1-16,2-6-1 16,-2-8-1-16,-1-7 3 15,-4-6 0-15,-2-10-1 16,-3-8 2-16,-6-8-1 15,-6-6 0-15,-5-3 0 0,-6-5 10 16,-5 2 4-16,0 4-7 16,-7 6-7-16,-2 7-2 15,1 11 0-15,1 5-8 16,6 4-24-16,1 2-17 0,13-1-61 16,13 0-189-16</inkml:trace>
  <inkml:trace contextRef="#ctx0" brushRef="#br0" timeOffset="332263.1056">11570 11070 671 0,'9'-17'25'0,"-3"7"61"16,0 3-42-16,3 9-5 15,3 0-18-15,5 16-10 16,5 10 2-16,5 9 6 16,6 10-4-16,0 12-2 0,0 9-3 15,-3 11 3-15,-9 8-3 16,-6 8-1-16,-10 3 0 16,-5 3-5-16,-20 3 1 15,-11 0-2-15,-18-4-2 16,-15-1 1-16,-17-6-16 0,-18-8-68 15,-19-15-333-15</inkml:trace>
  <inkml:trace contextRef="#ctx0" brushRef="#br0" timeOffset="333513.478">3366 13501 740 0,'-12'1'44'0,"2"0"31"15,5 0-23-15,5 2-37 0,3-3-16 16,11 0-2-16,7 0 8 16,6 0 3-16,4 0-3 15,5 0-2-15,2-1-2 16,0-1-18-16,-7 2-32 15,-4 0-75-15,-10 3-127 16</inkml:trace>
  <inkml:trace contextRef="#ctx0" brushRef="#br0" timeOffset="333654.1091">3479 13663 718 0,'-15'18'57'0,"6"-6"-17"0,5-2 3 15,4-4-32-15,10-4-11 16,11-2 7-16,9 0 3 15,7-1-4-15,8-4-3 16,1-4-34-16,2-6-182 16</inkml:trace>
  <inkml:trace contextRef="#ctx0" brushRef="#br0" timeOffset="334747.8816">4382 13353 713 0,'-3'-4'30'0,"2"-1"28"15,-4 0 24-15,5 5-34 0,0 0-28 16,0 9-19-16,0 7-5 16,3 8 3-16,3 5 7 15,-4 8 2-15,2 1 0 16,-1 4-4-16,-1 1-2 16,-2-2 0-16,0-5-1 0,0-5-25 15,0-8-28-15,-2-14-42 16,0-9-174-16</inkml:trace>
  <inkml:trace contextRef="#ctx0" brushRef="#br0" timeOffset="334950.9712">4316 13404 792 0,'-3'-4'8'0,"3"-6"8"16,8 3 37-16,9-4-49 15,6-1-1-15,7 1-5 0,3 1 2 16,-2 3 1-16,1 3-2 16,-8 4 1-16,-7 4-15 15,-7 12-17-15,-7 5-45 16,-3 5-64-16,-14-1-313 16</inkml:trace>
  <inkml:trace contextRef="#ctx0" brushRef="#br0" timeOffset="335107.1924">4445 13561 422 0,'8'0'244'16,"3"0"-202"-16,0-6 13 0,6 0-29 15,2 0-4-15,-2 3-15 16,1 1-6-16,-2 2 0 16,-3 0-13-16,-5 0-67 15,-8 5-67-15,0 3-205 16</inkml:trace>
  <inkml:trace contextRef="#ctx0" brushRef="#br0" timeOffset="335247.8396">4454 13741 647 0,'-4'15'62'0,"4"-8"-61"0,3 1 23 16,12-4-1-16,10-4-1 15,8 0-7-15,7-9-10 16,6-5-14-16,5-9-160 15</inkml:trace>
  <inkml:trace contextRef="#ctx0" brushRef="#br0" timeOffset="335763.3959">5067 12991 718 0,'-7'-16'35'16,"1"-1"-23"-16,-1 4 48 15,3 5-7-15,3 3-21 0,-2 5-3 16,3 5-14-16,0 18-20 15,0 11 2-15,0 14 7 16,0 20 5-16,3 17 0 16,0 16-2-16,0 11 2 15,3 14-1-15,-3 6-4 16,5 0 1-16,5-9-3 0,5-9 1 16,7-13-2-16,4-17 0 15,7-20-15-15,-2-18-22 16,6-23-10-16,-3-22-49 15,-3-17-175-15</inkml:trace>
  <inkml:trace contextRef="#ctx0" brushRef="#br0" timeOffset="336107.1193">5551 13129 775 0,'0'-4'17'16,"0"-2"0"-16,0 3 27 15,0 3-13-15,0 0-18 16,0 7-10-16,0 9-6 0,0 6 5 16,0 7 9-16,0 7 3 15,0 3-3-15,-2 2-4 16,0 1-5-16,-2-6 0 16,4-3 1-16,-2-9-19 0,2-4-28 15,-1-11-86-15,1-9-219 16</inkml:trace>
  <inkml:trace contextRef="#ctx0" brushRef="#br0" timeOffset="336310.2297">5435 13554 739 0,'0'4'56'0,"0"-4"-42"16,13 0 33-16,7-5 4 15,8-3-23-15,5-1-17 0,3 3-2 16,1 1-4-16,-1 1-4 16,-2 1-18-16,-4 3-32 15,-10-2-78-15,-7 2-205 16</inkml:trace>
  <inkml:trace contextRef="#ctx0" brushRef="#br0" timeOffset="336841.4265">5538 13790 573 0,'-11'18'328'16,"0"-4"-327"-16,2 5-5 15,1 7 7-15,3 4 4 16,0 4-2-16,2 1 6 15,3-2 4-15,-1 1-1 0,1-6-9 16,-2-6-4-16,2-5 2 16,0-7-2-16,0-8-1 15,0-2 3-15,0-12-3 16,0-8-6-16,2-8 1 0,0-6 4 16,2-3-1-16,-3 0 4 15,3 4-3-15,1 5-1 16,-1 6 3-16,-2 7-1 15,1 7-2-15,1 7 0 16,1 1-6-16,4 9 2 16,-1 6 4-16,3 6 2 0,2 1-1 15,2 5 2-15,4 2-1 16,-2 2 2-16,2-4 0 16,0-2-1-16,-2-3 0 15,-2-9-1-15,-4-6 1 16,-1-7-1-16,-4 0 4 15,0-14 6-15,-3-8-3 0,-3-7 2 16,0-5-3-16,0-8 2 16,0-5 1-16,-6 2-3 15,1 2-3-15,1 8-3 16,1 6-3-16,1 9-10 0,2 8-28 16,0 2-91-16,5-6-433 15</inkml:trace>
  <inkml:trace contextRef="#ctx0" brushRef="#br0" timeOffset="338419.5951">6041 13298 739 0,'-4'0'49'15,"2"0"-6"-15,-1 0-14 16,3 0-12-16,0 2-13 16,3 6-8-16,2 1 3 15,4 3 2-15,2 1-2 0,0-3 2 16,4-2-1-1,-3-2 1-15,2-6 0 0,-1 0 0 16,-1 0 2-16,0-12 3 16,-4 0 8-16,-3-5-1 15,-3 0-5-15,1 0 1 16,-3 0 6-16,0 2 0 16,0 5-4-16,0 4-6 0,0 3-2 15,0 3-1-15,0 2-1 16,3 11-7-16,3 9 2 15,1 6 4-15,0 9 0 16,3 2 0-16,-2 2 1 16,-3 2 0-16,-3-5-1 15,1-3 2-15,-3-9-3 0,-3-7 4 16,-3-7-1-16,-2-6-2 16,-3-6 5-16,0 0 1 15,0-13-2-15,1 0-1 16,1-5-2-16,-3-1 0 15,6 2-2-15,3 0-10 0,3 5-14 16,0 4-23-16,4 2-43 16,8 3-120-16,2 3-383 15</inkml:trace>
  <inkml:trace contextRef="#ctx0" brushRef="#br0" timeOffset="338638.3301">6347 13567 795 0,'0'0'92'16,"0"0"-26"-16,0 0-8 0,0 2-46 15,0 2-12-15,2 5 0 16,2 4 0-16,1 7 0 16,0 4 0-16,-1 7 0 15,-2 2 0-15,2 0 0 0,1-1 0 16,-3-10-60-16,1-8-92 15</inkml:trace>
  <inkml:trace contextRef="#ctx0" brushRef="#br0" timeOffset="338997.686">6717 13443 660 0,'10'4'166'15,"1"-3"-167"-15,4-1 2 16,5-1 7-16,4-5-3 0,-1 0-4 16,-1 0-1-16,0-1-15 15,-2-1-47-15,-8 1-33 16,-3-3-93-16</inkml:trace>
  <inkml:trace contextRef="#ctx0" brushRef="#br0" timeOffset="339153.9473">6868 13313 528 0,'-8'-1'196'16,"2"1"-128"-16,1 1-12 16,2 11-37-16,2 5-3 15,1 7 1-15,0 5-5 0,3 3 0 16,3 2-7-16,0 0-3 15,3 1 0-15,2-7-49 16,-4-7-171-16</inkml:trace>
  <inkml:trace contextRef="#ctx0" brushRef="#br0" timeOffset="339450.7751">7259 13050 397 0,'-8'-2'390'0,"3"-1"-358"16,3 3 30-16,2 0-18 0,0 6-25 15,0 7-18-15,2 6 2 16,5 5 14-16,0 6 3 15,2 1-4-15,-4 5-5 16,1-2-5-16,0 0-4 16,-3-3 1-16,0-4-3 0,-2-4-13 15,-1-5-21-15,0-12-53 16,0-6-191-16</inkml:trace>
  <inkml:trace contextRef="#ctx0" brushRef="#br0" timeOffset="339622.6596">7208 13408 780 0,'25'-9'9'0,"4"-2"10"16,5 0-10-16,4 5-3 15,-5 1-4-15,0 5-2 16,-9 0-63-16,-6 2-138 15</inkml:trace>
  <inkml:trace contextRef="#ctx0" brushRef="#br0" timeOffset="340153.8476">7266 13658 135 0,'-15'21'618'16,"2"-1"-603"-16,2 2 45 16,1 4-21-16,0 6-9 15,1 2-8-15,2 1 3 0,3 2-4 16,0-1-11-16,1-7-6 16,3-5-3-16,0-8 0 15,0-10-1-15,0-6-3 16,5-15 7-16,3-8 6 15,-1-7-8-15,0-6 4 16,0-5-3-16,-1-2 1 16,-2 0-1-16,-1 3-3 0,-1 8 1 15,2 6-1-15,-4 9 0 16,2 9 1-16,-2 5-1 16,2 6-7-16,1 9-2 15,2 6 8-15,4 6 1 16,3 5 0-16,5 3-1 0,0 1 1 15,3-1-1-15,0-2 3 16,-1-4-2-16,-1-7-1 16,-2-10 0-16,-1-4-1 15,-3-5 1-15,0-9 5 16,-1-10 2-16,-3-8-2 0,-2-7-1 16,-3-5 0-16,-3-6 0 15,0-3-4-15,-6 6 1 16,-3 5-2-16,-1 8-22 15,2 8-13-15,-1 3-62 16,3 4-322-16</inkml:trace>
  <inkml:trace contextRef="#ctx0" brushRef="#br0" timeOffset="340716.3097">7784 13111 503 0,'-3'6'195'16,"0"3"-198"-16,2 3 10 16,1 3 15-16,0 0-1 15,4 2-7-15,5 0-8 16,2-3 2-16,4-4-3 16,-2-5-2-16,1-2 1 15,1-3-2-15,-2-3 3 0,-2-7 7 16,-2-5 9-16,-1-4-2 15,-2 2 7-15,-2-2-5 16,-3 2-5-16,-1 3 2 16,0 2 0-16,0 6 3 0,0 0-4 15,-3 3-5-15,1 3-5 16,1 5-6-16,1 7-1 16,0 5-3-16,0 9 2 15,1 4 1-15,3 3 0 16,-1 3 0-16,-1-1 0 0,-2-4 1 15,0-4-1-15,0-4 1 16,-5-5 0-16,0-7 0 16,-3-3 0-16,2 1 0 15,-1-6-2-15,0-1-19 16,-1-2-36-16,2 0-49 16,-1 0-157-16</inkml:trace>
  <inkml:trace contextRef="#ctx0" brushRef="#br0" timeOffset="341060.0526">7963 13465 517 0,'5'0'386'0,"0"-2"-369"15,1-4 28-15,2 3-22 16,4 0-9-16,-2 3-8 15,2 0-1-15,0 3 0 0,-5 6-3 16,1 3-5-16,-5 5 1 16,-3 4 2-16,0 0 1 15,-3 3-1-15,-5-1 1 16,-1 2-1-16,-1 0 1 16,-2-3 0-16,3-5-1 0,3-2 1 15,-1-5 0-15,5-4-1 16,2-4 2-16,2-2-4 15,10-4 1-15,5-8 0 16,5 2-17-16,8-4-10 16,10-1-21-16,5 0-27 0,7-3-13 15,7-2-29-15</inkml:trace>
  <inkml:trace contextRef="#ctx0" brushRef="#br0" timeOffset="341591.2455">8504 13238 539 0,'-9'0'346'16,"2"0"-337"-16,2 0 8 15,5 0 0-15,3 0-11 16,11 0-11-16,5 2 8 0,5 0 1 15,4-2-1-15,0 1-1 16,-2-1-6-16,-6 0-24 16,-5-1-6-16,-5-3-2 15,-8-1 7-15,-2-2 11 16,0-1-4-16,-6-1-6 0,-3-2 19 16,0 0 8-16,0 3 30 15,0 0 25-15,0 4-11 16,2 3-15-16,2 1-8 15,-1 7-2-15,2 7-8 0,-1 8-2 16,4 5 1-16,1 4-5 16,0 5-1-16,3 0 1 15,4 0-5-15,2-2 1 16,0-4-42-16,2-12-90 16,2-8-401-16</inkml:trace>
  <inkml:trace contextRef="#ctx0" brushRef="#br0" timeOffset="341856.8913">9194 13272 788 0,'0'1'-1'0,"6"-1"-4"15,8 0 23-15,6-6 11 16,4 0-22-16,4-3-6 16,6 2-1-16,-1-1-11 0,-1-1-63 15,-1-3-99-15,-4 2-384 16</inkml:trace>
  <inkml:trace contextRef="#ctx0" brushRef="#br0" timeOffset="342028.7373">9558 13180 470 0,'0'0'130'16,"0"0"-125"-16,5-1 81 15,3-3-33-15,6-1-18 16,5 0-20-16,8-2-12 0,7 0-2 15,2 0-40-15,5 1-111 16,3-3-178-16</inkml:trace>
  <inkml:trace contextRef="#ctx0" brushRef="#br0" timeOffset="342388.051">10250 13173 491 0,'0'0'381'16,"3"-2"-366"-16,1-3-5 16,4 2-6-16,1 1 0 15,4 2-2-15,3 0 1 16,4 0 1-16,6 0 2 0,3 0-1 16,0 0-3-16,3 0-1 15,-3 0-3-15,-5-3-33 16,-5 0-56-16,-4-5-91 15,-9 0-207-15</inkml:trace>
  <inkml:trace contextRef="#ctx0" brushRef="#br0" timeOffset="342591.1625">10379 13028 711 0,'-1'11'130'15,"1"2"-122"-15,0 9 1 0,0 6 6 16,0 8 21-16,-3 5-11 16,-3 5 1-16,0 2-8 15,-2 2-9-15,-1-5-8 16,3-1 3-16,2-6-16 0,1-10-57 16,3-14-174-16</inkml:trace>
  <inkml:trace contextRef="#ctx0" brushRef="#br0" timeOffset="342997.3951">10931 12882 775 0,'6'-11'63'15,"-4"2"-16"-15,-2 4 5 0,3 5-18 16,-3 0-22-16,0 8-11 16,0 5 0-16,0 6 4 15,0 3-2-15,0 4 0 16,0 2-2-16,0 0 1 16,0-1-2-16,0-1 0 15,0-2-24-15,0-2-39 0,0-7-63 16,0-7-201-16</inkml:trace>
  <inkml:trace contextRef="#ctx0" brushRef="#br0" timeOffset="343184.9236">10809 13183 832 0,'9'-3'24'0,"10"-6"1"16,9-1 8-16,7-1-13 15,7 0-8-15,0 3-3 0,-3 3-3 16,-3 4-5-16,-9 1-11 16,-10 0-33-16,-9 4-102 15,-8 5-241-15</inkml:trace>
  <inkml:trace contextRef="#ctx0" brushRef="#br0" timeOffset="343684.8399">10876 13424 283 0,'-5'12'456'16,"-1"2"-436"-16,1 1 37 16,-4 6-11-16,3 1-8 15,-2 4-6-15,0 2-3 16,1 1-9-16,-1 0-10 15,-1-5-5-15,3-5-3 16,2-3-1-16,2-11 0 0,2-5 1 16,0-9 4-16,6-13-3 15,3-5-4-15,3-8-1 16,-3 1 2-16,3-4 1 16,-3 3-2-16,-3 6 2 0,3 2-1 15,-3 10-1-15,-1 5 3 16,-3 6-5-16,3 6-1 15,0 6-3-15,3 9 4 16,-2 6 2-16,5 5 1 16,3 0 0-16,1 5 0 0,2-3 0 15,3-4 0-15,1-3 0 16,0-6 0-16,-1-9 0 16,0-6-2-16,0-1 0 15,-2-12 4-15,-6-7 1 16,-1-4-2-16,-6-7 2 15,-5-3-2-15,0-1-1 0,-6 0 1 16,-5 3-3-16,-3 5 2 16,-1 6-6-16,1 7-30 15,6 4-31-15,4-2-119 16</inkml:trace>
  <inkml:trace contextRef="#ctx0" brushRef="#br0" timeOffset="344341.1141">11348 12919 646 0,'0'3'81'0,"0"1"-74"16,0 6 2-16,7 3 8 15,6 6 7-15,3-1-2 16,2 1-3-16,5 0-6 16,-1-6-3-16,-2-5-6 15,0-2-1-15,-3-6 0 0,-2-3 7 16,0-9 8-16,-3-4-7 15,-2-1-1-15,-1-4 4 16,-4 1 5-16,1 0 1 16,-4 4-5-16,-1 4-4 15,-1 2-3-15,0 4 3 16,0 5 1-16,0 1-6 0,0 3-6 16,-1 8 0-16,-1 7 0 15,0 6 0-15,2 7 0 16,0 2 0-16,0 6 0 15,5 3 0-15,-1 1 0 16,-2-1 0-16,-2-3 0 0,0-4 0 16,-2-7 0-16,-5-7 0 15,-1-6 0-15,0-8 0 16,1-6-8-16,1-1-48 16,4-9-45-16,2-8-167 15</inkml:trace>
  <inkml:trace contextRef="#ctx0" brushRef="#br0" timeOffset="344841.0811">11728 13267 159 0,'0'11'631'0,"-6"2"-612"15,-1 2 49-15,-2 3-31 16,3 3-14-16,-3 0-7 15,-1 0 1-15,2-3-2 0,0-1-9 16,1-6-1-16,0-1-3 16,4-6-1-16,-2-4 3 15,5 0 1-15,0-11 2 16,0-5-4-16,5-7-1 16,1-3 1-16,5-1-5 15,1-2 2-15,0 5 2 0,-1 2-2 16,-2 6 0-16,-1 6-2 15,-3 5 4-15,-1 5-2 16,-2 0 0-16,2 8 0 16,3 10 0-16,0 2 0 15,0 4 0-15,2 2 0 16,0-2 0-16,2-1 0 0,0-2 0 16,-2-6 0-16,2-8 0 15,2-4 0-15,0-3 0 16,0-5 0-16,1-9 0 15,-2-4 0-15,-2-6 0 0,-1-6 0 16,-3-3 0-16,-6-6 0 16,0 0 0-16,0-1 0 15,-2 8 0-15,-5 5 0 16,0 8 0-16,1 8-21 16,1 6-34-16,-1 2-42 0,3-1-150 15</inkml:trace>
  <inkml:trace contextRef="#ctx0" brushRef="#br0" timeOffset="345169.1786">11831 12682 895 0,'-3'-12'12'0,"3"7"18"15,9 5-14-15,12 5 5 16,4 16-8-16,6 9-7 16,4 10 2-16,3 11 3 15,-2 10 0-15,1 6-11 16,-8 8 0-16,-2 3 0 0,-6 6 0 16,-9 3 0-16,-4-3 0 15,-8 0 0-15,-3-3 0 16,-14-3 0-16,-5-6 0 15,-9-7 0-15,-4-5 0 16,-3-5-5-16,-2-13-45 16,-2-12-67-16,1-14-481 15</inkml:trace>
  <inkml:trace contextRef="#ctx0" brushRef="#br0" timeOffset="345872.2581">12474 13242 780 0,'0'0'38'0,"11"-2"-16"0,8-2 7 16,7-1-9-16,3 2-17 16,4-1-1-16,0 1 0 15,-1 0-5-15,0 1-29 16,-8 2-112-16,-4-4-185 15</inkml:trace>
  <inkml:trace contextRef="#ctx0" brushRef="#br0" timeOffset="346012.9064">12626 13351 813 0,'-6'5'26'0,"6"-1"2"0,1-2-2 15,13-1-4-15,12-1-1 16,5 0-16-16,9 0-4 15,4-10-39-15,5-7-149 16</inkml:trace>
  <inkml:trace contextRef="#ctx0" brushRef="#br0" timeOffset="353075.3853">13600 13108 378 0,'-4'-13'173'0,"0"-4"-99"16,1 1 14-16,-3-4 1 16,3 5-28-16,0 1-19 15,0 1-1-15,1 5-10 16,2 2-13-16,-1 5-2 16,1 1-4-16,0 6-12 15,0 8 0-15,1 6 0 0,3 5 0 16,-2 1 0-16,1 5 0 15,-1-3 0-15,-2 2 0 16,0-4 0-16,3 1 0 16,-2-3 0-16,1-2-33 15,1-2-27-15,0-7-45 0,0-7-149 16</inkml:trace>
  <inkml:trace contextRef="#ctx0" brushRef="#br0" timeOffset="353309.7447">13475 13381 777 0,'-7'0'63'16,"3"0"-22"-16,4-1 8 0,0-3-16 15,12-3-14-15,8 0-14 16,6-2-2-16,10 0-1 15,7 1-2-15,5-1 0 16,3 3-1-16,-3 2-29 16,-5 4-36-16,-8 0-79 15,-9 0-168-15</inkml:trace>
  <inkml:trace contextRef="#ctx0" brushRef="#br0" timeOffset="353872.2015">13568 13547 785 0,'-6'3'57'0,"1"0"-21"15,4 3-18-15,1 6-16 16,0 3 6-16,0 6 2 15,3 6 12-15,2 2-3 16,-2 3-6-16,-3 1-6 16,0-2-2-16,-4-4-4 0,-5-3 0 15,2-5 0-15,-3-5 1 16,3-5-1-16,2-7 1 16,1-2 1-16,4-14 3 15,0-4-3-15,0-6-3 16,5-3 0-16,1-6 1 0,3 1-1 15,0 5 1 1,-2 2-2-16,-1 7 2 0,-2 4-2 16,-3 5 1-16,2 7 0 15,0 2 0-15,0 9-5 16,3 2 3-16,3 9 2 16,2 4 1-16,4 1-1 0,0 0-1 15,-1 0 2-15,3-1-1 16,-4-9 1-16,-1 0-1 15,-1-6 0-15,0-9-1 16,-2 0 1-16,1-5 3 16,-3-7 0-16,4-7 3 0,-4-3 0 15,-2-5 2-15,1-2-8 16,-4-3 0-16,-2 4 0 16,0 0 0-16,0 8 0 15,0 2-2-15,4 3-35 16,-1-1-56-16,6-1-223 15</inkml:trace>
  <inkml:trace contextRef="#ctx0" brushRef="#br0" timeOffset="354247.2239">14274 13219 754 0,'-3'-5'51'15,"-1"1"21"-15,3 3-19 0,0 1-22 16,1 0-12-16,0 9-15 16,0 4-1-16,0 5 7 15,0 5 1-15,0 3-3 16,0 1-6-16,0 1-2 0,0 0 3 16,-2-1-3-16,-2-4-16 15,-3-4-21-15,2-7-29 16,-3-9-79-16,5-3-266 15</inkml:trace>
  <inkml:trace contextRef="#ctx0" brushRef="#br0" timeOffset="354450.3339">14239 13197 759 0,'-10'-7'89'0,"7"-3"-58"0,3 3 14 16,4-1-21-16,11 1-21 15,7-2-6-15,3 1 3 16,4 4 0-16,1-1 1 16,-5 2 0-16,-3 3-6 15,-6 0-23-15,-8 8-31 0,-6 2-92 16,-2 2-166-16</inkml:trace>
  <inkml:trace contextRef="#ctx0" brushRef="#br0" timeOffset="354606.5231">14285 13300 714 0,'0'0'63'16,"0"0"-25"-16,11 0-9 15,7-6-1-15,4 3-9 16,3-1-18-16,3 1-1 16,-3 3 2-16,-3 0-21 15,-5 0-67-15,-6 4-41 0,-9 4-70 16</inkml:trace>
  <inkml:trace contextRef="#ctx0" brushRef="#br0" timeOffset="354762.7636">14285 13454 661 0,'-5'5'37'16,"5"-3"10"-16,5-2-3 16,14 0 4-16,4 0-18 15,5-6-22-15,5 1-2 16,5-4-5-16,-1 0-44 15,-3-4-183-15</inkml:trace>
  <inkml:trace contextRef="#ctx0" brushRef="#br0" timeOffset="355184.6161">14766 13047 778 0,'0'-12'39'0,"5"0"14"15,0 2-1-15,0 5-7 16,0 5-6-16,-1 3-24 16,-4 14-16-16,0 9 4 0,0 12-3 15,0 9 0-15,0 9 0 16,-3 8 0-16,3 6 0 15,0 0 0-15,0 2 0 16,4-5 0-16,3-5 0 16,2-14 0-16,4-6-12 0,2-12-37 15,6-15-36-15,5-15-134 16</inkml:trace>
  <inkml:trace contextRef="#ctx0" brushRef="#br0" timeOffset="355668.9617">15114 13228 783 0,'-6'-7'27'0,"4"2"5"0,1 5 18 15,1 0-29-15,0 8-21 16,0 6-1-16,0 2 1 15,3 6 1-15,6-1 1 16,-3-1-3-16,6-1 0 16,-2-4 3-16,4-4-2 0,1-5-2 15,0-6-2-15,0 0 3 16,-3-5 4-16,1-5-1 16,-4-1-1-16,-2-6 2 15,-4 4 12-15,0-1 6 16,-3 3-4-16,0-2-3 0,0 6 3 15,0-1-1-15,0 4-10 16,0 2-6-16,0 2 0 16,0 0 0-16,0 6 0 15,0 7 0-15,0 6 0 16,0 5 0-16,0 6 0 16,0 4 0-16,0 1 0 0,-5-1 0 15,-1 0 0-15,-4-3 0 16,-4-4 0-16,-2-5 0 15,0-3 0-15,0-6 0 16,-2-5 0-16,3-4 0 16,1-4-24-16,6-9-53 0,3-11-168 15</inkml:trace>
  <inkml:trace contextRef="#ctx0" brushRef="#br0" timeOffset="356215.7776">15335 13583 830 0,'0'-2'53'16,"0"-1"-7"-16,1 2-6 15,5 1-24-15,-3 5-9 16,0 10-3-16,2 6 2 0,-4 3-1 16,2 3-1-16,-3 1-3 15,0-2 0-15,0 1-1 16,0-6-23-16,-7-4-30 16,3-5-28-16,0-11-107 15</inkml:trace>
  <inkml:trace contextRef="#ctx0" brushRef="#br0" timeOffset="356543.8795">15390 13127 759 0,'0'-11'16'16,"3"1"14"-16,9 3 23 0,6 6-13 16,2 1-12-16,3 7-12 15,3 10 2-15,-1 7-3 16,1 12-4-16,-8 10-3 16,-1 8-2-16,-8 8 1 0,-5 5 2 15,-4 6-4-15,-7 2-3 16,-7 0-2-16,-4-3 0 15,-3-1 0-15,-3-4 0 16,2-9 0-16,0-9-43 16,0-14-35-16,6-14-118 15</inkml:trace>
  <inkml:trace contextRef="#ctx0" brushRef="#br0" timeOffset="356871.9945">15792 13578 425 0,'6'0'407'0,"6"0"-395"16,3 0 6-16,4 0 8 0,1 1-21 15,1 3-4-15,-1-1 2 16,0 2-5-16,-1-2 5 16,-5 0-7-16,2-3-40 15,-7 0-68-15,-1 0-78 16,-1-9-347-16</inkml:trace>
  <inkml:trace contextRef="#ctx0" brushRef="#br0" timeOffset="357028.2204">16018 13518 293 0,'0'-7'392'15,"0"2"-305"-15,-3 2-1 16,1 3-46-16,-3 1-21 0,4 11-14 16,-3 4-1-16,0 9 0 15,1 4-1-15,2 6-1 16,0 2 1-16,1 2-4 15,0-4-28-15,0-6-76 16,0-11-236-16</inkml:trace>
  <inkml:trace contextRef="#ctx0" brushRef="#br0" timeOffset="357340.6962">16213 13412 840 0,'8'-9'37'15,"1"-1"6"-15,0 7 3 16,-1 3-20-16,-1 0-11 15,-1 9-11-15,0 6 0 16,0 3 1-16,-2 4-4 0,1 2 1 16,-3 0-2-16,-1 1 0 15,1 1 0-15,-2-2-10 16,0 0-28-16,0-1-27 16,-5-8-100-16,-2-8-475 15</inkml:trace>
  <inkml:trace contextRef="#ctx0" brushRef="#br0" timeOffset="357512.566">16153 13685 702 0,'2'0'146'0,"15"-1"-146"16,5-4 38-16,9-2-9 15,7 2-11-15,2 1-12 16,0 1-5-16,0 1-4 15,-5 2-35-15,-7-1-66 16,-7-2-127-16</inkml:trace>
  <inkml:trace contextRef="#ctx0" brushRef="#br0" timeOffset="358075.0286">16254 13902 450 0,'0'4'431'0,"-2"-4"-404"0,2 6 4 16,0 3-18-16,0 4-6 16,0 4 0-16,0 4-1 15,0 3-3-15,0-2-4 16,-1-1 3-16,0-1 0 0,-2-3-1 15,1-4-2 1,-1-5 4-16,-2-4-4 0,4-4-1 16,0-3 4-16,1-7-5 15,0-7 1-15,0-5 1 16,1-5 1-16,6-1 1 16,-2-2 3-16,2 4-1 15,-1 4-4-15,2 6 1 0,-5 7 2 16,1 5 0-16,1 4-4 15,0 2 1-15,1 11-2 16,0 4 2-16,1 4 2 16,4 5-3-16,-1-1 2 0,4-1 0 15,-1-1 1-15,1-5-2 16,2-3 1-16,-3-6 0 16,0-4 0-16,-2-5 3 15,2 0 7-15,-6-5 7 16,0-9-5-16,1-3-8 15,-5-3-4-15,-1-6 0 0,-2 0 0 16,0-1 0-16,0 3 0 16,0 4 0-16,-3 3-13 15,1 6-27-15,2-2-34 16,0 2-138-16</inkml:trace>
  <inkml:trace contextRef="#ctx0" brushRef="#br0" timeOffset="358637.4807">16811 13646 732 0,'9'-4'93'16,"-2"-4"-50"-16,0 4 15 16,-1 3-27-16,-1 1-12 15,-2 10-15-15,0 8-1 16,-3 5 2-16,0 3 2 16,0 6-2-16,0-2-2 0,0-2-1 15,0-2-2-15,0-5-2 16,0-3-32-16,0-6-30 15,0-12-76-15,0 0-176 16</inkml:trace>
  <inkml:trace contextRef="#ctx0" brushRef="#br0" timeOffset="358824.9691">16835 13663 742 0,'0'-12'41'16,"3"3"11"-16,10-2-12 15,4 2-21-15,7 0-6 16,3 3-8-16,2 1-3 16,2 3-2-16,-2 2 1 15,-5 0-8-15,-4 0-51 16,-8 6-75-16,-8 1-98 0</inkml:trace>
  <inkml:trace contextRef="#ctx0" brushRef="#br0" timeOffset="358981.1976">16895 13750 500 0,'4'0'84'15,"9"0"-4"-15,6 0-17 16,5-3-25-16,4 0-10 16,1 0-12-16,-1 1-13 15,-2 1-21-15,-5 1-88 0,-7 0-91 16</inkml:trace>
  <inkml:trace contextRef="#ctx0" brushRef="#br0" timeOffset="359153.0807">16866 13891 535 0,'0'1'267'15,"12"-1"-244"-15,9 0 5 16,8-1-10-16,6-3-13 15,3 1-3-15,2 1-1 16,2-2-10-16,0-1-154 0,0-7-312 16</inkml:trace>
  <inkml:trace contextRef="#ctx0" brushRef="#br0" timeOffset="359559.2922">17350 13498 762 0,'5'-6'74'15,"-1"0"-28"-15,1 4 7 16,2 2-25-16,-1 14-9 0,-1 7-6 16,1 10 2-16,-1 10-2 15,-1 10-13-15,-1 7 0 16,1 5 0-16,1 6 0 15,-1-1 0-15,2-1 0 16,-1-4 0-16,1-8 0 0,1-7 0 16,1-14-27-16,1-13-43 15,1-13-86-15,4-8-256 16</inkml:trace>
  <inkml:trace contextRef="#ctx0" brushRef="#br0" timeOffset="359981.1393">17572 13714 814 0,'-4'-1'39'0,"3"1"-28"16,1 0-1-16,0 7-11 15,0 8 1-15,5 2-1 16,1 2 1-16,5 0 1 15,-1 1-1-15,2-2 1 16,0-5-2-16,0-5-7 0,-1-2 5 16,1-6 2-16,0 0 3 15,0-7 0-15,3-5 1 16,-5-2 9-16,1-3 9 16,-1 0 4-16,-3 0-6 15,-3 0 1-15,-1 1-2 0,-2 4 1 16,-1 3-3-16,0 3-11 15,0 4-5-15,0 2 0 16,-3 0 0-16,-1 10 0 16,1 3 0-16,1 5 0 15,-2 3 0-15,3 2 0 0,-2 3 0 16,1 2 0-16,-1 0-19 16,3-1-30-16,0-4-32 15,0-6-139-15</inkml:trace>
  <inkml:trace contextRef="#ctx0" brushRef="#br0" timeOffset="360340.4976">17830 14037 892 0,'-5'0'29'0,"5"-2"2"16,0 1 2-16,0 1-23 15,3 0 0-15,5 0-5 16,0 0 0-16,4 1 1 16,-2 3-4-16,0 0-2 15,-1-1 0-15,-2 3 0 0,-3-2 0 16,-4 2 0-16,0 3 0 16,-2 0 0-16,-7 5 0 15,-4-3 0-15,3 1 0 16,-2-2-3-16,3-3 3 15,1 0 1-15,4-3-1 16,3-3 2-16,1-1-2 0,1 0 0 16,8 0 0-16,3-1 0 15,4-4 0-15,4-2 0 16,4-2-24-16,4-2-29 16,6-7-60-16,3-6-181 15</inkml:trace>
  <inkml:trace contextRef="#ctx0" brushRef="#br0" timeOffset="360715.4954">17955 13506 839 0,'14'7'54'0,"5"1"-49"15,5 5 16-15,8 11 4 0,1 9 7 16,2 10-8-16,3 7-6 15,-4 8-13-15,-6 8-5 16,-9 4 0-16,-7-3 0 16,-14 2 0-16,-2-5 0 0,-16-4 0 15,-8-6 0-15,-5-10 0 16,-1-8-17-16,2-13-44 16,4-13-69-16,10-10-387 15</inkml:trace>
  <inkml:trace contextRef="#ctx0" brushRef="#br0" timeOffset="361027.9639">18459 13926 632 0,'0'0'53'16,"-9"1"-21"-16,9-1 47 16,0 0-43-16,10 0-14 15,4 0 0-15,7 0-7 16,4 0 1-16,2 3 3 0,3 0-12 15,-2-3-7-15,-3 1-33 16,-5-8-105-16</inkml:trace>
  <inkml:trace contextRef="#ctx0" brushRef="#br0" timeOffset="361215.459">18554 13855 849 0,'-1'3'35'0,"1"4"-13"16,0 6 0-16,0 6 5 0,1 3-11 16,2 6-7-16,-1 3 1 15,1 0-9-15,1-1 0 16,-2-3-19-16,3-4-31 16,1-11-62-16,3-8-204 15</inkml:trace>
  <inkml:trace contextRef="#ctx0" brushRef="#br0" timeOffset="361418.5691">19048 13948 915 0,'8'0'18'15,"-2"0"-1"-15,-1 0 10 16,0 0-21-16,0 0-6 15,3 0 0-15,-1 0-4 16,4 3-26-16,0-1-28 0,2-2-84 16,3-2-157-16</inkml:trace>
  <inkml:trace contextRef="#ctx0" brushRef="#br0" timeOffset="361574.7564">19296 13947 542 0,'4'4'335'16,"3"-4"-301"-16,1 0 30 16,3 0-24-16,2 0-32 15,4 0-8-15,4 0 0 16,3 0-10-16,1-12-56 0,7-8-203 16</inkml:trace>
  <inkml:trace contextRef="#ctx0" brushRef="#br0" timeOffset="362105.9857">19684 14033 849 0,'-3'0'29'16,"3"-7"-6"-16,10 1 10 15,7 5-32-15,9 1 0 16,4 0-1-16,5 0 0 0,1 0 0 16,0 0-18-16,-1 0-42 15,-9 0-95-15,-8-8-194 16</inkml:trace>
  <inkml:trace contextRef="#ctx0" brushRef="#br0" timeOffset="362293.4644">19872 13923 735 0,'-9'-7'65'16,"3"3"-1"-16,5 4-4 0,1 4-35 16,0 14-14-1,0 3 1-15,3 10-3 0,-1 2 4 16,0 4-6-16,1 2-8 15,-3-1 4-15,0-2-9 16,0-5-31-16,4-10-57 16,0-9-235-16</inkml:trace>
  <inkml:trace contextRef="#ctx0" brushRef="#br0" timeOffset="362824.68">20224 13661 798 0,'6'-17'29'0,"-1"3"40"0,1 5-10 16,-3 8-24-16,1 1-15 15,-2 9-16-15,1 10-3 16,1 5 0-16,0 4 1 15,-3 2 0-15,-1 5 1 16,0-2-3-16,1-2 0 0,1 1 0 16,-1-1-20-16,0-5-22 15,2-9-35-15,-3-7-109 16,1-8-400-16</inkml:trace>
  <inkml:trace contextRef="#ctx0" brushRef="#br0" timeOffset="363105.9029">20093 14062 472 0,'0'0'366'0,"3"-3"-334"16,14-6 31-16,12 1-32 16,7 1-13-16,9 2-6 15,6 2-10-15,1 3-2 16,1 0 0-16,-3 0-29 16,-8 6-41-16,-8-6-104 15,-8 0-278-15</inkml:trace>
  <inkml:trace contextRef="#ctx0" brushRef="#br0" timeOffset="363808.966">20223 14252 648 0,'-4'4'196'0,"4"-3"-164"0,0 3 20 15,0 6-34-15,4 2-5 16,2 3-1-16,0 6-6 16,0 1 4-16,-2 5-4 15,1-3-4-15,-5 3 1 16,0-6-3-16,0-4 3 15,0-4-3-15,-6-5 1 0,1-5 1 16,1-3 0-16,-2-3-4 16,2-8 1-16,-1-2 0 15,4-3 1-15,1-3 0 16,0-3-1-16,0-2 3 16,9 0-1-16,1 2-2 15,0 5 1-15,-1 2-1 0,1 7-1 16,-2 4 2-16,-2 4-3 15,3 1 0-15,-2 8 1 16,0 5 0-16,2 1 2 16,0 1 0-16,2 1 0 0,-1-2 0 15,5 0 0-15,-1-5 0 16,-1-1 0-16,2-6 0 16,-1-3 1-16,1 0 1 15,-2-5 0-15,-2-5 0 16,-4-2 1-16,2-3-3 0,-6 1 4 15,0-5 1-15,-3 1-5 16,0-1 0-16,0 0-17 16,0 0-26-16,0 1-45 15,0 0-159-15</inkml:trace>
  <inkml:trace contextRef="#ctx0" brushRef="#br0" timeOffset="364355.8476">20805 13906 608 0,'7'-3'228'0,"1"-5"-190"0,-2 8 24 15,0 2-37-15,2 12-14 16,-2 9 0-16,1 6 7 16,-2 4 0-16,1-2-14 15,-1 3-4-15,-1-3 0 16,-4-5 0-16,0-3-13 0,0-4-38 16,0-9-29-16,-5-7-109 15,-1-3-322-15</inkml:trace>
  <inkml:trace contextRef="#ctx0" brushRef="#br0" timeOffset="364527.6814">20827 13883 751 0,'0'-10'31'16,"8"-2"12"-16,8 6-19 15,7 3-12-15,7 2 0 16,1 1-6-16,4 0-4 0,-2 3-2 15,-6 2-1-15,-3 1-47 16,-12 2-79-16,-4-3-72 16</inkml:trace>
  <inkml:trace contextRef="#ctx0" brushRef="#br0" timeOffset="364699.5406">20911 14027 790 0,'17'-1'35'0,"8"-6"-6"16,6 2-7-16,2 2-12 16,0 2-9-16,-2 1 1 15,-6 0-22-15,-6 0-48 16,-10 0-114-16,-9 1-431 16</inkml:trace>
  <inkml:trace contextRef="#ctx0" brushRef="#br0" timeOffset="364840.1544">20910 14151 680 0,'21'1'49'0,"12"-1"-21"0,4 0 19 16,4 0-42-16,3 0-5 16,-4-3-64-16,1-5-338 15</inkml:trace>
  <inkml:trace contextRef="#ctx0" brushRef="#br0" timeOffset="365090.1361">21359 13646 829 0,'-2'0'42'15,"-7"2"5"-15,7 17-41 16,4 13 21-16,7 7 3 15,4 11-14-15,4 11 1 16,4 6-8-16,0 5-9 16,-2-1 0-16,0 1 0 15,-3-9 0-15,-1-3 0 0,-4-11 0 16,-3-9-3-16,-3-13-73 16,-2-12-76-16,0-14-220 15</inkml:trace>
  <inkml:trace contextRef="#ctx0" brushRef="#br0" timeOffset="365558.8568">21672 13884 695 0,'-3'8'100'0,"3"0"-103"16,0 3 15-16,0 5 15 15,0 1 7-15,4 5-14 16,1-1-11-16,3 1-6 16,1-2-3-16,0-2 3 15,1-2-4-15,3-3-11 0,-2-6-3 16,-1-4 3-16,-2-3 10 16,1 0 3-16,-4-8 2 15,0-5 3-15,-1-2 7 16,-1-3 3-16,0-1 0 0,0 0 2 15,-1 3-6-15,0 2 3 16,0 5 2-16,-1 4-1 16,1 3-8-16,-2 2-2 15,1 0-6-15,0 5 2 0,1 4-1 16,1 6-1-16,-3 6 6 16,0 1 1-16,0 7-5 15,0 2-2-15,-2 2 0 16,-3 0 0-16,-2 0 0 15,-3 0 0-15,1-3 0 16,-2-4 0-16,1-3 0 16,-2-6-9-16,1-5-39 0,3-6-50 15,2-6-212-15</inkml:trace>
  <inkml:trace contextRef="#ctx0" brushRef="#br0" timeOffset="366105.6876">21840 14331 715 0,'0'13'113'0,"0"-6"-94"16,0 1 26-16,0 3-25 0,-5 2 2 16,0 1-5-16,0 0-10 15,-3 1-4-15,3-1-1 16,-1-4-1-16,2 1-1 15,0-5 1-15,1-1 0 16,3-4 0-16,0-1 0 0,0 0 2 16,2-4 0-16,2-4-4 15,5-3 0-15,-3-4 1 16,3-1 1-16,1-4-1 16,1-2 3-16,2-1 1 15,-1 0 0-15,-1 5 3 0,-2 3 0 16,1 6-1-16,-5 3 0 15,1 4-4-15,-6 2 0 16,3 0-2-16,-1 8-3 16,-2 2 2-16,0 4 1 15,0 2-1-15,1 1 3 0,0 1-3 16,4-3 2-16,-2-2-1 16,4-1 0-16,0-6 1 15,1 0 0-15,1-6 0 16,1 0 1-16,0 0 2 15,0-6-3-15,0-3 1 16,-3-3-2-16,0-3 0 0,-1-1 0 16,-4-3 0-16,1 2 0 15,-3-2 0-15,0 2 0 16,0 3 0-16,-1 2-18 16,-1 3-16-16,-1 0-25 15,0 2-63-15,3-4-227 0</inkml:trace>
  <inkml:trace contextRef="#ctx0" brushRef="#br0" timeOffset="366402.5235">22036 13755 868 0,'0'2'20'0,"2"12"-6"16,16 9 6-16,8 10 8 16,8 13 9-16,8 7-6 15,4 9-26-15,0 6-5 16,-6 7 0-16,-7 3 0 16,-9-1 0-16,-14-1 0 15,-10-1 0-15,-13-3 0 0,-23-8 0 16,-16-6 0-16,-19-17 0 15,-18-23-57-15,-22-18-665 16,-13-43 722-16</inkml:trace>
  <inkml:trace contextRef="#ctx0" brushRef="#br0" timeOffset="371168.1224">5612 6282 690 0,'-10'2'8'0,"2"-2"15"16,7 0 33-16,1-4-13 16,10-9-18-16,11-4-23 0,10-6 0 15,7-4 2-15,8-1-2 16,4 0-2-16,-3 0 1 15,-1 5-8-15,-8 4-50 16,-10 5-48-16,-13 8-64 0,-12 6-293 16</inkml:trace>
  <inkml:trace contextRef="#ctx0" brushRef="#br0" timeOffset="371293.1184">5753 6253 660 0,'-21'21'51'0,"6"-9"-15"0,9-3-4 16,6-6-21-16,16-3 8 15,10-8 16-15,10-10-12 16,10-1-18-16,5-5-2 16,-3-5-53-16,-2-3-237 15</inkml:trace>
  <inkml:trace contextRef="#ctx0" brushRef="#br0" timeOffset="381605.4005">13788 5584 735 0,'0'-9'11'0,"-2"1"-3"16,0 5 60-16,2 3-31 15,0 2-32-15,3 13-8 16,4 3 10-16,1 6 10 16,3 7-1-16,-1 3-3 15,0-1-5-15,0 1-2 16,0-4-4-16,2-3-1 0,-2-4 1 16,1-7-21-16,-2-5-35 15,0-9-80-15,-3-2-125 16</inkml:trace>
  <inkml:trace contextRef="#ctx0" brushRef="#br0" timeOffset="381792.8366">13772 5594 786 0,'-4'-16'23'15,"8"-2"-9"-15,15-4 7 0,13-1-17 16,8-1-3-16,7-1-3 15,1 5 3-15,-2 4-19 16,-8 6-39-16,-11 7-60 16,-11 3-110-16</inkml:trace>
  <inkml:trace contextRef="#ctx0" brushRef="#br0" timeOffset="381949.0879">13880 5725 585 0,'0'0'79'0,"5"-5"-57"0,11-10 33 16,8-4-26-16,6-1-22 16,3-1-5-16,6-1-1 15,-4 5-2-15,-6 5-77 16,-3 2-61-16,-14 8-118 16</inkml:trace>
  <inkml:trace contextRef="#ctx0" brushRef="#br0" timeOffset="382105.3265">13976 5800 379 0,'-15'24'68'0,"4"-6"27"16,6-6-2-16,5-4-42 0,0-4-15 15,13-4 10-15,5 0-3 16,9-4-21-16,9-9-13 16,9-3-6-16,4-5-7 15,2-3-77-15,-1-6-145 16</inkml:trace>
  <inkml:trace contextRef="#ctx0" brushRef="#br0" timeOffset="383277.1155">14444 5202 403 0,'-2'-8'36'0,"-2"-1"-36"15,2 0 16-15,2 0 7 16,0 1-13-16,0 1-7 16,0-1 2-16,0 1 0 15,5 0 4-15,-4 0 14 0,1-1 10 16,-2 0 16-16,0 2 7 15,0 2-11-15,0-2 7 16,0 4-13-16,0 2-7 16,1 10-20-16,2 10-23 15,3 10 8-15,4 9 7 16,4 11 3-16,7 11 5 0,3 5 1 16,6 1 1-16,3 1-9 15,3-7-2-15,3-5-1 16,2-11-2-16,0-11 0 15,-6-10-30-15,1-11-42 16,-9-12-96-16</inkml:trace>
  <inkml:trace contextRef="#ctx0" brushRef="#br0" timeOffset="384183.291">14803 5176 800 0,'-10'-3'5'15,"0"-3"-7"-15,5 6 22 0,5 0-3 16,3 5-23-16,9 4 3 16,-1 1 6-16,5 2 2 15,1 2-2-15,0-4-1 16,2 1-2-16,0-2 1 15,-1-5 0-15,0 1-1 16,-2-5 2-16,2 0 1 0,-6-3 2 16,-2-6 2-16,-6-2 0 15,-1 0-1-15,-3-1-2 16,0 0 2-16,-1 2-1 16,-4-2-1-16,-1 5-2 0,1 0 0 15,1 3-1-15,0 0 0 16,1 2 2-16,2 2-2 15,0-2-1-15,1 2 1 16,0 0-1-16,0 0 1 16,0-1-1-16,0 1 1 15,0 0 0-15,0 0-1 0,0-1 1 16,0 1 1-16,0 0 3 16,0-2 4-16,-2 0-1 15,2 1-4-15,0 0-1 16,0 1 0-16,0-2 0 15,-1 2-2-15,1 0 0 0,0-1-1 16,0 1 0-16,0 0 0 16,0 0 0-16,0-1 1 15,0 0-1-15,-1-2 1 16,-1-1 0-16,2 1 0 0,0-1-1 16,0 0 0-16,-1 0 1 15,1 2-2-15,-1-2 2 16,-2-1 0-16,2 2 1 15,0-3 0-15,-4 2 2 16,2 0 0-16,0 0 1 16,1 0 0-16,1 2 1 15,0 0 1-15,1 2-4 0,0 0 0 16,0 0-2-16,0 4-5 16,0 6 1-16,4 4 0 15,3 8 2-15,7 3 1 16,1 7 0-16,2 3-1 15,2 4 1-15,-1 4 0 0,0 3 0 16,-3 0 1-16,-4 0-1 16,-3-4 4-16,-4-5-4 15,-4-7 0-15,-2-6 2 16,-8-5-2-16,-4-6 2 0,-6-9 0 16,1-2 1-16,-5-2-1 15,3-6 1-15,-2-12-1 16,6-1 0-16,3-3-1 15,7 1-1-15,5-1-1 16,2 3-7-16,7 4-17 16,9 5-26-16,1 6-19 0,6 1-95 15,-2 3-101-15</inkml:trace>
  <inkml:trace contextRef="#ctx0" brushRef="#br0" timeOffset="384370.8199">15114 5522 433 0,'3'5'403'16,"-2"-5"-366"-16,1 0 21 16,1 1-29-16,6 4-17 15,0 7-10-15,3 1-4 16,2 7 6-16,-1 4-5 0,1 3 3 16,-2 0-4-16,-2-3-40 15,0-5-35-15,-3-9-72 16,-2-10-120-16</inkml:trace>
  <inkml:trace contextRef="#ctx0" brushRef="#br0" timeOffset="384636.3915">15113 4920 847 0,'-6'-5'30'0,"6"1"-3"15,10 4-12-15,16 10-21 16,10 11 10-16,8 9 14 16,6 10-5-16,4 13-4 0,-7 10-4 15,-6 11-2-15,-13 8 0 16,-10 1-2-16,-11-1 1 16,-7-4 0-16,-1-11-1 15,-10-12 2-15,3-16-3 16,1-11-15-16,5-18-18 15,2-11-23-15,2-22-120 16</inkml:trace>
  <inkml:trace contextRef="#ctx0" brushRef="#br0" timeOffset="384823.8616">15669 5074 793 0,'-1'-3'38'0,"-5"-3"-16"15,6-6 42-15,7 4-35 16,10-2-32-16,4-1 1 16,-1 3 2-16,3 2-2 0,-5 3-33 15,-6 3-16-15,-8 7-30 16,-4 7-62-16,-10 6-142 16</inkml:trace>
  <inkml:trace contextRef="#ctx0" brushRef="#br0" timeOffset="384948.8666">15676 5251 529 0,'5'0'160'16,"10"-4"-54"-16,6-11-17 16,10-4-56-16,9-5-26 15,7-6-7-15,4-4-38 16,6-7-226-16</inkml:trace>
  <inkml:trace contextRef="#ctx0" brushRef="#br0" timeOffset="386620.6051">16294 5070 795 0,'2'0'48'16,"-2"-6"-31"-16,3-6 33 15,4-2-28-15,1-5-18 0,1-5-1 16,0-7-1-16,2-3 0 15,-4-10 1-15,-1-4-1 16,-3-8 0-16,-3-6-2 16,0-6 1-16,-5 1-1 0,-4 2-1 15,-1 6 1-15,-2 12 2 16,5 14-2-16,-1 12 6 16,3 12 2-16,3 9-3 15,2 10-10-15,0 10 1 16,0 9 2-16,5 8-1 15,6 5 3-15,1 3 0 0,3 0 0 16,1 0 0-16,4-5 0 16,1-4 0-16,1-7 0 15,2-7 0-15,-2-7-2 16,0-7 2-16,-5-5 0 16,1-3 0-16,-7-9 6 0,2-8 3 15,-6-3-3-15,-1-4-3 16,-1 0-2-16,-3 4 2 15,0 5 5-15,-2 5 0 16,1 4 0-16,-1 4 0 0,2 2-5 16,1 5-8-16,1 5 0 15,4 5 5-15,-1 4-1 16,1 5 2-16,1 5-1 16,-2 4 1-16,0 0 1 15,-1 0-38-15,1-6-71 16,-1-11-188-16</inkml:trace>
  <inkml:trace contextRef="#ctx0" brushRef="#br0" timeOffset="386745.6066">16779 4792 864 0,'5'-10'77'16,"-4"2"-19"-16,-1 1-34 0,0 5-24 16,0 2 0-16,0 0 0 15,-5 0-86-15,-5-2-352 16</inkml:trace>
  <inkml:trace contextRef="#ctx0" brushRef="#br0" timeOffset="414681.7667">14575 10739 615 0,'-16'0'63'0,"5"-1"18"15,5-4-34-15,5 2-10 0,1-3-16 16,10 1-14-16,12 0-4 15,6-1-3-15,7 0 1 16,7 0 1-16,0 3-2 16,-2 3-26-16,-6 0-66 15,-8 7-54-15,-15 4-104 0</inkml:trace>
  <inkml:trace contextRef="#ctx0" brushRef="#br0" timeOffset="414837.9994">14628 10876 607 0,'-29'13'65'15,"9"-6"20"-15,6-1-36 0,10-2-25 16,5-4-4-16,21 0-6 16,11-4 5-16,14-2-10 15,13-5-6-15,11 0-5 16,7-2-60-16,2-5-102 16,-1 0-379-16</inkml:trace>
  <inkml:trace contextRef="#ctx0" brushRef="#br0" timeOffset="415212.9724">15635 10425 601 0,'-6'-19'106'16,"1"0"-10"-16,1 5-21 16,4 1-43-16,0 4-7 15,0 3-9-15,0 4-2 0,1 2-5 16,4 3-8-16,-1 9-1 15,1 4-1-15,2 4 1 16,0 3 0-16,-2 4 0 16,1-1 0-16,0 3 1 0,-1-2-1 15,0 0-2-15,-1 0-27 16,-2-2-24-16,0-5-44 16,-2-1-105-16,-7-5-303 15</inkml:trace>
  <inkml:trace contextRef="#ctx0" brushRef="#br0" timeOffset="415384.8782">15495 10755 517 0,'-12'4'179'0,"10"-4"-97"15,3 0-21-15,21-4-25 16,10-3-1-16,10-3-20 16,9-1-5-16,5 1-3 0,2 1-3 15,-4 3-3-15,-6 3-18 16,-7 3-28-16,-10 0-68 15,-10 9-125-15</inkml:trace>
  <inkml:trace contextRef="#ctx0" brushRef="#br0" timeOffset="415900.4272">15680 10922 767 0,'-3'0'40'0,"3"-4"21"16,0 4-34-16,0 0-27 16,0 7-3-16,3 5 3 15,1 3 1-15,0 5 1 16,-1 0-1-16,-3 1 0 16,0 2 1-16,0-6-2 0,-1 0 1 15,-4-5 1-15,0-3-1 16,1-6 0-16,0-3 3 15,1 0 2-15,3-8 4 16,0-7-2-16,0-3-4 0,3-2-2 16,2-1-1-16,2 1 0 15,-1 3-1-15,-1 3 0 16,-1 5 0-16,-1 5 3 16,2 4-5-16,-1 1-6 15,2 10 6-15,1 1 0 16,3 3 2-16,3 2 0 15,2 1 0-15,1-2 0 0,3-2 2 16,-1-1 0-16,2-4 0 16,1-7 0-16,-1-2 2 15,-2-5 9-15,0-10 3 16,-3-3-3-16,1-7-2 0,-7-1-1 16,-4-4 1-16,-4 0-3 15,-1 1-8-15,-4 4 0 16,-2 4 0-16,-4 4 0 15,1 10 0-15,1 4-11 0,5 3-52 16,3-2-80-16,4-2-488 16</inkml:trace>
  <inkml:trace contextRef="#ctx0" brushRef="#br0" timeOffset="417056.6154">16389 10357 132 0,'0'-21'240'0,"0"-3"-169"15,-3-1-4-15,-3 1-6 16,2 1 2-16,-1 3-6 16,1 7-1-16,2 2-8 15,0 11-21-15,-1 2-14 16,2 18-15-16,-2 6-1 16,0 13 7-16,0 12 4 0,2 9 4 15,1 8 5-15,0 7-2 16,0 6-2-16,9 0-8 15,4-3-2-15,7-9-1 16,5-3 0-16,8-12-19 16,6-12-32-16,4-14-115 15,8-18-517-15</inkml:trace>
  <inkml:trace contextRef="#ctx0" brushRef="#br0" timeOffset="418150.2602">14493 14029 699 0,'-3'0'6'16,"-16"0"0"-16,12-7 22 16,3 4-5-16,4 1-12 15,0 2 15-15,0 0 6 16,3 0-24-16,7 2-5 15,5 5 2-15,7 2 4 16,7 0-1-16,9 3-4 0,7-3 3 16,9-3 0-16,6 0-2 15,4-1-1-15,7-4 1 16,0 1-2-16,2-2 1 16,-5 0 0-16,-2-3 3 0,-6-2-2 15,-9 1-4-15,-8-1-1 16,-10 0 1-16,-10 3-17 15,-9 0-29-15,-14 1-63 16,-3-1-67-16,-17-1-196 16</inkml:trace>
  <inkml:trace contextRef="#ctx0" brushRef="#br0" timeOffset="418478.3686">14550 14336 705 0,'-4'10'120'0,"4"-9"-120"16,4-1-10-16,16 0 15 0,9 0 8 15,11 0 20-15,6 0 14 16,9-3-19-16,4 3-15 15,4-3-6-15,3 3 0 16,3-2-1-16,0-1-3 16,1 1-1-16,-6-1-2 0,-3-1 2 15,-9-1-2-15,-5 0 1 16,-10 1-3-16,-10-1-3 16,-10 0-19-16,-14-3-34 15,-4-6-114-15,-18-7-549 16</inkml:trace>
  <inkml:trace contextRef="#ctx0" brushRef="#br0" timeOffset="420228.2221">16679 10770 697 0,'-8'4'21'0,"-1"-4"29"15,9 0-6-15,5-4-16 16,7-7 5-16,4-4-17 16,5-5-5-16,4-5-3 0,-2-3-5 15,-3-4-1-15,-1-3 0 16,-2-2-2-16,-6-4 4 15,-3 1 6-15,-1 0-2 16,-4-1-3-16,-1 3-2 16,-2 4-2-16,0 4 2 15,0 8-3-15,0 7 0 0,-3 10 6 16,-3 5-2-16,0 11-4 16,1 9-1-16,1 9 1 15,3 4 0-15,-1 6 0 16,2 0 0-16,0 1 0 15,3-4-1-15,4-1 2 0,1-7-2 16,1-8-1-16,0-7 2 16,0-5 0-16,0-8 0 15,3 0 3-15,-3-7 0 16,1-7 1-16,3-6-1 16,-2-3-1-16,0-1 0 0,-2 4 5 15,-3 2 2-15,0 5 2 16,-3 5-5-16,-1 5-3 15,-1 3-1-15,2 6-3 16,-2 4-3-16,3 8 4 16,1 3 0-16,0 5 0 15,1-2 0-15,4 1 0 0,0-2-5 16,3-2-31-16,0-6-16 16,5-6-4-16,1-5-51 15,1-4-69-15</inkml:trace>
  <inkml:trace contextRef="#ctx0" brushRef="#br0" timeOffset="420493.8216">17145 10236 734 0,'-12'-14'44'15,"4"0"30"-15,8 4-17 0,8 7-36 16,15 3-12-16,10 3-5 15,4 9 0-15,6 10-1 16,0 9 1-16,-3 9 0 16,-10 11 0-16,-7 13-1 15,-8 6-1-15,-10 5 1 0,-5 4-3 16,-8 2 2-16,-9-2-1 16,-7-5 0-16,-4-5-28 15,-5-6-35-15,-4-15-122 16,3-15-410-16</inkml:trace>
  <inkml:trace contextRef="#ctx0" brushRef="#br0" timeOffset="421821.8515">13969 7008 358 0,'-5'0'465'0,"-1"-2"-463"16,0 2 31-16,6 0-16 0,0 3-18 15,8 11 0-15,-1 3 6 16,4 9 5-16,-1 1-7 15,1 6-1-15,1-1 0 16,-2-1 1-16,0-6-16 16,-3-3-26-16,0-9-28 15,-1-7-19-15,-4-6 2 0,-2-2-28 16,0-10-209-16</inkml:trace>
  <inkml:trace contextRef="#ctx0" brushRef="#br0" timeOffset="421962.5011">13938 7067 536 0,'-21'-25'116'15,"-1"1"-46"-15,10 3 17 16,9 1-32-16,6-1-32 16,18-4-17-16,9 1-5 15,8 0-2-15,8 2 2 16,2 2-4-16,-1 8-53 0,-7 5-64 16,-9 7-76-16</inkml:trace>
  <inkml:trace contextRef="#ctx0" brushRef="#br0" timeOffset="422134.3526">14053 7081 683 0,'-14'6'23'15,"8"-3"26"-15,6-3-21 16,0 0 4-16,15-4-21 16,4-7-8-16,9-1 0 15,3 0-2-15,2-1-1 0,-2 3-34 16,-5 5-58-16,-8 2-48 15,-8 3-207-15</inkml:trace>
  <inkml:trace contextRef="#ctx0" brushRef="#br0" timeOffset="422290.564">14099 7285 580 0,'-10'12'35'0,"6"-3"-6"15,4-6-11-15,11-3-7 16,12-3 19-16,9-12 0 15,9-7-15-15,8-6-13 16,4-6-2-16,4-5-77 16,-6-2-70-16,-4-5-252 0</inkml:trace>
  <inkml:trace contextRef="#ctx0" brushRef="#br0" timeOffset="422509.3093">14520 6625 700 0,'-21'-17'54'0,"0"1"30"15,7 8-23-15,3 6-26 16,6 2-9-16,3 10-19 16,2 10-9-16,0 12 2 15,8 12 0-15,6 14 0 16,4 7-1-16,6 7 2 0,0 3-1 16,3-3 0-16,2-7 0 15,0-13-29-15,4-12-15 16,-3-14-20-16,0-14-58 15,-2-12-54-15</inkml:trace>
  <inkml:trace contextRef="#ctx0" brushRef="#br0" timeOffset="422915.5186">14793 6731 801 0,'-13'-4'29'16,"4"1"-11"-16,2 3 8 15,6 0-20-15,1 4-4 16,0 6-3-16,6 0-1 16,6 2 2-16,3 2 0 15,2-1 2-15,1-1-3 0,1-3 3 16,-3 0 0-16,1-6-1 16,-3-3 0-16,-3 0 1 15,-3-7 4-15,-2-7 5 16,-6-1 9-16,0-6-2 0,0 1 0 15,-9-1 0-15,-1 0-3 16,-1 5-5-16,2 3-4 16,-1 5-3-16,5 5-1 15,1 3-1-15,4 7-2 16,0 10-5-16,9 7 5 16,2 8 0-16,3 5 0 0,3 7 2 15,-4 2-1-15,-1 2 0 16,-3-1 1-16,-4-4-14 15,-2-6-30-15,-2-6-4 16,0-12-17-16,1-7-113 16,1-12-198-16</inkml:trace>
  <inkml:trace contextRef="#ctx0" brushRef="#br0" timeOffset="423212.3786">15079 7008 338 0,'0'0'454'0,"-3"-4"-390"0,-1-1 13 16,4 0-39-16,0 0-14 16,3 0-15-16,5 2-8 15,3 2-1-15,0 1 1 16,1 0 3-16,-3 2-4 0,-2 8-2 16,-5 4 2-16,-2 4 0 15,0 3 1-15,-6 1 0 16,-2-1-1-16,-1 2 1 15,0-4-1-15,4-5-1 16,1-5 0-16,4-6 2 16,0-3-8-16,8-6-3 0,7-10 5 15,6-4-2-15,3-7-7 16,3-1-5-16,0-3-11 16,2-1-57-16,-2-1-169 15</inkml:trace>
  <inkml:trace contextRef="#ctx0" brushRef="#br0" timeOffset="423618.641">15107 6448 619 0,'-2'-7'65'16,"-1"2"34"-16,3 2-22 15,0 0-28-15,12 3-20 16,9 0-22-16,8 6-1 0,11 12 5 15,4 6 0-15,5 14-4 16,2 12-1-16,-6 9 0 16,-6 12-2-16,-9 7-2 15,-11 4 0-15,-13 1 0 0,-6-2 0 16,-13-5-1-16,-6-9 0 16,-6-11-3-16,1-10-14 15,0-13-7-15,2-15-22 16,4-13-60-16,2-8-261 15</inkml:trace>
  <inkml:trace contextRef="#ctx0" brushRef="#br0" timeOffset="424040.4461">15600 6313 421 0,'-5'0'371'15,"5"-9"-351"-15,0-6 26 16,16-4-21-16,8-2-20 15,7-2-5-15,5 1 0 16,3 5-7-16,-6 4-57 16,-4 5-77-16,-13 8-141 15</inkml:trace>
  <inkml:trace contextRef="#ctx0" brushRef="#br0" timeOffset="424165.4347">15739 6439 708 0,'0'6'47'0,"7"-6"-26"15,12-7 7-15,9-6 2 16,9-4-16-16,3-5-12 16,7-3-30-16,-6-2-167 15</inkml:trace>
  <inkml:trace contextRef="#ctx0" brushRef="#br0" timeOffset="428618.6616">16389 6152 613 0,'2'2'57'0,"-1"-2"-50"15,2 0 14-15,0 0 20 16,3 0 8-16,1-8-8 16,1-2-9-16,4-8-1 15,2-4-10-15,1-10-14 16,-4-4-3-16,2-9-3 0,-4-1-1 15,-3-10 2-15,-5-4 0 16,-1-3 3-16,-9-7 3 16,-5-1 1-16,-2 2-3 15,-3 8-4-15,3 11-2 0,1 14 2 16,5 12 7-16,5 12-2 16,4 12-2-16,1 12-8 15,3 17-2-15,5 9 4 16,4 13 2-16,1 8-2 15,3 4 2-15,1-3-3 16,1-9 3-16,3-7 0 0,-1-10-4 16,3-11 2-16,1-10 0 15,2-11 0-15,-3-2 1 16,1-11 3-16,0-10 5 16,-4-7 3-16,-3-6-5 15,-4 0-1-15,-5-4 2 0,-4 6 2 16,-4 4-3-16,0 5-6 15,0 8 0-15,-4 5 0 16,1 9 0-16,0 2 0 16,3 15 0-16,0 11 0 15,2 7 0-15,6 8 0 0,3 3 0 16,1 0 0-16,3-3 0 16,1-3 0-16,1-8 0 15,-2-7-16-15,-5-10-69 16,-6-11-319-16</inkml:trace>
  <inkml:trace contextRef="#ctx0" brushRef="#br0" timeOffset="429790.4381">17946 10583 734 0,'-3'0'58'16,"1"-1"-7"-16,-1-2 12 16,3 0-29-16,0-1-11 15,8 3-12-15,4-3-12 16,5-2 1-16,5 1 0 0,1 1 0 15,3 0-7-15,3 0-31 16,-4 0-34-16,-2-2-87 16,-3-2-142-16</inkml:trace>
  <inkml:trace contextRef="#ctx0" brushRef="#br0" timeOffset="429962.3015">18120 10438 670 0,'-16'-5'75'16,"3"2"19"-16,3 3-51 15,5 0-15-15,2 12-18 0,3 8-6 16,2 6 3-16,4 9 10 16,3 5-1-16,1 4-7 15,-1 4-6-15,-1 1 0 16,-3-4-32-16,-4-10-73 16,0-9-274-16</inkml:trace>
  <inkml:trace contextRef="#ctx0" brushRef="#br0" timeOffset="430540.383">18921 10180 660 0,'-3'-18'36'0,"1"3"51"15,2 1-6-15,0 4-32 16,0 4-14-16,0 5-11 16,0 1-11-16,1 3-11 0,4 9-3 15,-1 4 2-15,0 4 0 16,1 5-1-16,0 3 2 15,1 0-2-15,1 0 0 16,-1 2 0-16,-1-2-3 0,1-2-31 16,-4 0-45-16,-2-6-139 15</inkml:trace>
  <inkml:trace contextRef="#ctx0" brushRef="#br0" timeOffset="430712.2508">18756 10583 752 0,'-11'7'52'0,"9"-7"-8"16,4 0-1-16,20-4-18 16,9-2 16-16,11-2-28 15,7 1-7-15,1 0-5 16,-2 2-2-16,-3 5-36 0,-14 0-46 16,-11 5-112-1</inkml:trace>
  <inkml:trace contextRef="#ctx0" brushRef="#br0" timeOffset="431165.3447">18923 10792 689 0,'-5'15'18'16,"3"0"37"-16,-1 6 16 15,1 6-27-15,-1 3-11 0,1 2-9 16,-1 2-10-16,-3-5-8 15,2-4-3-15,0-4-2 16,1-9 0-16,1-5 0 16,2-7 1-16,0-7 7 15,1-10-4-15,5-8-3 16,3-6-1-16,2-7 0 0,1 4-1 16,-2 0 1-1,-1 6-1-15,0 8 0 0,-3 7-1 16,-3 8 0-16,1 5-1 15,0 8-6-15,1 9 5 16,1 4 2-16,2 6 3 0,2 1-4 16,3 1 4-16,2-1-4 15,-1-4 3-15,0-7-1 16,3-4-1-16,0-7 0 16,0-6 4-16,-2-6 6 15,0-9-4-15,-3-5-1 16,0-5-1-16,-7-5 0 0,-5-2-2 15,0-3 0-15,-3 0-1 16,-4 2-8-16,-1 3-28 16,3 3-27-16,1 3-127 15</inkml:trace>
  <inkml:trace contextRef="#ctx0" brushRef="#br0" timeOffset="431540.343">19524 10017 850 0,'-1'-10'5'15,"1"6"21"-15,0 4 0 16,6 14-25-16,2 10 1 0,-2 10 15 16,2 12 5-16,-1 9 0 15,-2 11-7-15,-3 7-4 16,2 8-5-16,-4-1-4 15,2 0-2-15,1-3-29 0,1-11-39 16,1-15-83-16,3-17-293 16</inkml:trace>
  <inkml:trace contextRef="#ctx0" brushRef="#br0" timeOffset="432024.66">19773 10606 742 0,'0'-3'44'16,"0"-5"-29"-16,0 1 61 16,0-4-43-16,3-2-4 15,2-3-19-15,3-7-5 0,2-1 3 16,-1-4-1-16,-2-4-3 16,3-7 0-16,-3-3-1 15,-2-3 0-15,-1 3-3 16,-3 6 1-16,2 9 0 15,-3 6 4-15,0 15 2 0,0 6-5 16,0 8-4-16,-3 11 1 16,3 8-1-16,0 7 1 15,3 2 2-15,7 0-2 16,1-1 1-16,1-7-1 16,3-2 1-16,0-8 0 0,0-6 1 15,0-8-2-15,0-4 2 16,3-1 1-16,-2-14 1 15,0-3 2-15,-1-6 1 16,-2-3 1-16,1 2 0 16,-6 2-7-16,-3 4 0 0,-2 7 0 15,-2 5 0-15,-1 7 0 16,0 3 0-16,0 10 0 16,0 4 0-16,0 6 0 15,0 1 0-15,0 3 0 16,0 1 0-16,3-1 0 15,-1-1 0-15,4-5-41 0,1-6-40 16,-1-9-59-16,2-6-195 16</inkml:trace>
  <inkml:trace contextRef="#ctx0" brushRef="#br0" timeOffset="432259.0118">20123 10012 825 0,'0'-6'15'16,"13"6"30"-16,6 6-28 16,5 18-12-16,6 8 6 0,0 11 6 15,-3 8 2-15,-6 10 1 16,-7 6-9-16,-8 9-5 16,-6 2-4-16,-15-1 1 15,-6 1-2-15,-6-7-18 16,0-12-38-16,0-14-83 0,6-16-338 15</inkml:trace>
  <inkml:trace contextRef="#ctx0" brushRef="#br0" timeOffset="432524.6086">20799 10399 625 0,'-21'2'-97'0,"-1"-2"84"16,5 0 66-16,5 0 20 16,9 0 18-16,3 0-1 15,15 0-61-15,9 0-9 16,8 0-3-16,2 0-8 0,2-2-8 15,-3-1-21-15,-6-3-81 16,-4-2-64-16,-7-1-136 16</inkml:trace>
  <inkml:trace contextRef="#ctx0" brushRef="#br0" timeOffset="432680.8562">20911 10298 588 0,'-13'-1'73'15,"1"1"21"-15,6 1-17 16,2 10-51-16,4 2-1 15,0 4 0-15,0 4-8 0,5 3-9 16,0 5-5 0,2 0-1-16,0 2-7 0,-2-2-40 15,3-5-100-15,3-9-326 16</inkml:trace>
  <inkml:trace contextRef="#ctx0" brushRef="#br0" timeOffset="432883.9567">21417 10298 714 0,'4'-1'164'0,"-4"-8"-144"0,2 6 34 16,7 0-38-16,3 3-11 16,6 0-5-16,-1 0 0 15,7 3-9-15,-2 2-28 16,-2-1-26-16,-5-1-96 15,-2-3-306-15</inkml:trace>
  <inkml:trace contextRef="#ctx0" brushRef="#br0" timeOffset="433024.5876">21720 10275 829 0,'23'-7'20'0,"4"0"8"16,5-1-16-16,5 2-10 15,3 1-13-15,2-3-143 16,2-1-499-16</inkml:trace>
  <inkml:trace contextRef="#ctx0" brushRef="#br0" timeOffset="433399.5755">22422 10268 681 0,'8'0'128'16,"4"-4"-85"-16,3-3 17 16,4-1-30-16,7-1-12 15,0 1-5-15,5 1-13 16,1 1 3-16,-2 0-5 0,-1 3-14 15,-8-1-34-15,-6-1-42 16,-11-1-67-16,-4-3-160 16</inkml:trace>
  <inkml:trace contextRef="#ctx0" brushRef="#br0" timeOffset="433555.8098">22578 10074 604 0,'-5'-6'89'15,"5"4"29"-15,0 2-58 16,5 14-47-16,3 8 9 15,0 11 3-15,0 5-4 16,-4 8-8-16,-1 1-6 16,-3 2-4-16,0 2-3 0,0-4-4 15,0-6-55-15,0-6-135 16</inkml:trace>
  <inkml:trace contextRef="#ctx0" brushRef="#br0" timeOffset="433993.2558">23142 9898 23 0,'7'-21'647'0,"-2"9"-585"0,1-1 44 15,-1 9-48-15,4 4-24 16,-2 3-17-16,-1 11-10 16,-1 5-1-16,-1 8 0 15,-2 1-2-15,-2 4-2 16,0 0-1-16,0-1 0 0,1-3 0 16,3-5 0-16,1-2 1 15,1-2-20-15,0-6-30 16,-6-2-77-16,0-7-228 15</inkml:trace>
  <inkml:trace contextRef="#ctx0" brushRef="#br0" timeOffset="434149.4972">22982 10236 662 0,'0'0'139'0,"10"0"-108"15,17-7 16-15,15 0-27 0,11-3-5 16,9 2-8-16,0 2-6 15,0 1 1-15,-11 5-38 16,-14 0-89-16,-15 0-116 16</inkml:trace>
  <inkml:trace contextRef="#ctx0" brushRef="#br0" timeOffset="434649.4636">23097 10464 700 0,'-7'9'55'16,"-1"1"-20"-16,-1 0 25 15,4 5-36-15,-4 5-5 16,3 0-11-16,2-1-5 16,1 0-2-16,1-4-1 0,2-4 1 15,0-5 0-15,0-6-1 16,4 0 2-16,4-11 4 15,3-6-3-15,3-6-2 16,2-4 0-16,2-1-1 16,0 2 2-16,0 2 0 15,-6 6-2-15,1 7 1 0,-4 4-2 16,-2 6 1-16,-3 1 0 16,-1 10-3-16,0 4 3 15,-2 5 0-15,3 3 1 16,3 1-1-16,2 3 2 15,4-4-4-15,5-4 4 0,1-3-2 16,3-6 1-16,2-8 0 16,-1-1 1-16,1-9-1 15,-2-7 2-15,-1-5-3 16,-5-5 3-16,-2-4-2 16,-8-3 9-16,-3 1 6 0,-3 0-3 15,-4 6-4-15,-7 4-2 16,-1 7-6-16,-1 7-2 15,0 8-3-15,4 0-55 16,4 0-71-16,5 2-436 16</inkml:trace>
  <inkml:trace contextRef="#ctx0" brushRef="#br0" timeOffset="435196.2954">23919 9838 330 0,'6'-19'295'15,"-1"-3"-248"-15,3 3 37 0,-3 5-12 16,1 4-23-16,-1 10-8 16,-1 4-13-16,-4 20-24 15,0 14-3-15,-2 13 5 16,-6 14-3-16,-4 10 0 15,-1 8 0-15,2 6-2 16,2 0 2-16,4-1-2 16,5-8 0-16,0-13-6 0,12-10-38 15,5-18-33-15,4-17-63 16,1-11-66-16</inkml:trace>
  <inkml:trace contextRef="#ctx0" brushRef="#br0" timeOffset="435711.8732">24148 10446 801 0,'-1'-16'57'16,"1"-3"-53"-16,0-5 30 15,8 2-25-15,5-7-8 16,3-7 0-16,2-7 2 15,1-8-2-15,1-10 0 0,0-3-2 16,-5 1 1-16,-3 9 2 16,-5 8-4-16,-5 12 3 15,0 15 6-15,-2 11 4 16,-2 8-5-16,-1 13-9 16,0 11 0-16,-1 8 2 15,3 3 1-15,0 1-1 0,1-2 2 16,1-3-2-16,5-4 0 15,2-7 1-15,4-6 0 16,-1-2 0-16,0-9 0 16,3-3 3-16,1-3 1 15,-3-7 1-15,2-6-2 0,2-3 4 16,-1-2 4-16,-3 0-1 16,1 6-5-16,-4 2-1 15,-3 3 1-15,0 9-2 16,-1 1-3-16,1 9-2 15,-1 7 3-15,4 4-1 16,-2 6 0-16,4 3 0 0,-3 2 0 16,2 1 1-16,-3 3 2 15,1-6-5-15,-3 1 0 16,0-8-29-16,0-4-13 16,-1-9-42-16,-1-9-99 15,-1 0-268-15</inkml:trace>
  <inkml:trace contextRef="#ctx0" brushRef="#br0" timeOffset="435961.8616">24615 9635 628 0,'0'-9'160'0,"6"6"-128"15,12 5 3-15,7 18-17 16,7 12 0-16,4 9 3 15,0 12-3-15,0 9-4 0,-5 8-1 16,-11 3-5-16,-11 7 0 16,-9 1-4-16,-19 1-2 15,-15-2 1-15,-9 0-3 16,-11-6-21-16,-9-6-27 16,-3-7-51-16,-4-12-300 15</inkml:trace>
  <inkml:trace contextRef="#ctx0" brushRef="#br0" timeOffset="436508.7464">14917 12028 881 0,'0'0'0'0,"11"0"-14"16,9-6 13-16,6 0 4 0,5-1-3 15,5-1 0-15,-1 1-1 16,3 0-13-16,-3 0-45 15,-10 4-65-15,-10 1-189 16</inkml:trace>
  <inkml:trace contextRef="#ctx0" brushRef="#br0" timeOffset="436664.9484">15033 12117 742 0,'-15'12'53'0,"6"-6"-12"15,9-4-7-15,6-2-12 0,14 0 10 16,10-1-16-16,6-8-9 15,10 0-4-15,6-1-3 16,6-2-11-16,4-2-62 16,3-1-112-16</inkml:trace>
  <inkml:trace contextRef="#ctx0" brushRef="#br0" timeOffset="437430.5071">16255 12295 717 0,'0'8'70'0,"0"-10"-11"0,5-10 13 16,7-7-35-16,5-5-22 16,2-8-8-16,5-2-1 15,4-4-5-15,1-3 1 16,-3-5-1-16,-3-2-1 16,-4-4 1-16,-7-3 1 0,-2-3-2 15,-9 0 2-15,-1 5-2 16,-3 6 0-16,-5 12 0 15,0 11 0-15,-2 13-1 16,-1 11 0-16,1 13-4 16,3 14 3-16,2 8 2 15,3 7-2-15,2 4 2 16,3 1 1-16,11-4-2 0,2-4 1 16,4-7 0-16,2-7 0 15,0-8 0-15,0-7 0 16,0-8-2-16,-4-2 2 15,-1-10 1-15,-4-7 2 0,-1-7 0 16,1 0-2-16,-2-5 2 16,-2 2 0-16,0 5 6 15,-1 3-2-15,-1 7-3 16,-2 5-3-16,1 7 2 16,1 2-3-16,-1 11-1 0,1 4 1 15,1 7 1-15,1 6-2 16,0 3 3-16,-4 1-2 15,-1 4 0-15,-1-2 2 16,-3-2-2-16,0 0-13 16,0-6-26-16,2-10-44 15,2-7-109-15,2-11-122 16</inkml:trace>
  <inkml:trace contextRef="#ctx0" brushRef="#br0" timeOffset="437539.8624">16860 12055 712 0,'8'-9'101'0,"-4"1"-19"0,1 4-22 15,-5 3-32-15,0 1-23 16,-11 0-15-16,-2-5-104 16</inkml:trace>
  <inkml:trace contextRef="#ctx0" brushRef="#br0" timeOffset="443289.8863">3244 12886 237 0,'-4'0'1'0,"-2"-3"7"16,2 1 1-16,-2-2-5 0,3 1-2 16,-3 0 2-16,2 1 8 15,0 2-1-15,1-2-1 16,-1 2-9-16,3 0-1 15,0 0-2-15,0 0-25 16,1 2-24-16,-2 0-27 16,2-2-49-16</inkml:trace>
  <inkml:trace contextRef="#ctx0" brushRef="#br0" timeOffset="443649.2413">3191 12871 86 0,'-6'0'112'0,"3"0"-50"16,-3-4-22-16,1 3 11 16,-1-2-12-16,2 2-9 15,1 0-2-15,-2-1 0 0,3 1-2 16,0 0 1-16,0 0-1 15,-2 1-1-15,3-2-4 16,0 2-5-16,1 0-5 16,0 0-6-16,0-1-2 15,0 1-2-15,0 0-1 16,1-1-1-16,5-1 2 0,1-1 8 16,3 0 1-16,1 1-1 15,1-2-3-15,2 1-2 16,1 1-2-16,1-1-1 15,0 0-1-15,1 2 1 16,1-2-1-16,2 0 2 0,0 0-1 16,-1-3-1-16,-1 2 1 15,1-1-1-15,1-1 6 16,-1 0 2-16,2 0-1 16,0 1-2-16,-1 1 1 15,0 2-3-15,-4 2-3 16,0 0 1-16,-7 6-2 0,0 9-7 15,-6-1-37-15,-3-2-34 16,-3-12-129-16</inkml:trace>
  <inkml:trace contextRef="#ctx0" brushRef="#br0" timeOffset="444555.4114">11499 9640 431 0,'2'-9'-4'16,"4"-6"24"-16,-3 6 3 16,4-2 4-16,1 1-6 0,-4 3 5 15,1 2 2-15,-1 3-4 16,-1 0-8-16,1 2-9 16,-3 2-4-16,2 6-3 15,0 4 3-15,-2 3 3 16,2 1-2-16,-1 4 1 15,-2 1 1-15,2-6-1 16,1 3-1-16,-1-6-1 0,1-3 3 16,1-5 6-16,4-1 5 15,3-3-1-15,5-3 8 16,7-9 8-16,7-7-9 16,9-8-6-16,6-8-4 0,9-1-2 15,6-4 0-15,6-3 0 16,4-1-2-16,1 5-5 15,-2 3 0-15,-4 5-3 16,-10 10 0-16,-8 8-1 16,-10 12 1-16,-11 1-39 0,-9-3-143 15</inkml:trace>
  <inkml:trace contextRef="#ctx0" brushRef="#br0" timeOffset="446649.0141">3165 12608 385 0,'-10'0'12'15,"1"0"-8"-15,1-3 0 16,4 2 2-16,4 0-9 0,0 1-62 15,8 0 13-15,3 0-11 16,0-1 1-16,4-7-56 16</inkml:trace>
  <inkml:trace contextRef="#ctx0" brushRef="#br0" timeOffset="455774.0921">6640 14456 456 0,'8'0'8'15,"0"-6"30"-15,1-1-21 16,12 1-16-16,5-1 0 15,7 2-1-15,5-1 0 0,9-2 0 16,8 2 7-16,7-2 0 16,12-1 8-16,8-2 6 15,13-2 2-15,9 0-9 16,8-2-6-16,7 1-2 16,9-3-1-16,5 3-4 15,4-3 7-15,4-2 8 0,8 2 3 16,3-3-1-16,3 2-9 15,3-3-3-15,1 3-1 16,0-2 2-16,-8 0 5 16,-7 3 2-16,-7-2 4 15,-13 2 3-15,-16-2-1 0,-15 0-1 16,-17 3-4-16,-17 0 1 16,-17 1-4-16,-16 6 0 15,-12 2-4-15,-12 3 3 16,-6 4-5-16,-16 0-10 15,-9 11-1-15,-8 1-46 0,-6-2-61 16,1-8-70-16</inkml:trace>
  <inkml:trace contextRef="#ctx0" brushRef="#br0" timeOffset="456711.5369">13968 14428 517 0,'0'1'-4'0,"15"-1"-8"16,8 0-3-16,9 0 3 15,12 0 17-15,7 0 16 16,9-1 9-16,9-2-3 15,3 0-4-15,9 0-11 16,6 0-5-16,6 1-5 0,8 1-2 16,3-1 2-16,6 1-2 15,5-2 2-15,3 2-1 16,1 1 0-16,3-1 10 16,-1 1-1-16,-1 0 1 15,-3 0 5-15,-1 0-2 16,-5 0-3-16,0 0-5 0,-3 0-2 15,-3 0-1-15,-3 0 1 16,-4-3 3-16,-3 2 6 16,-4-2 2-16,-2 0 4 15,-4 2 0-15,1-1-2 16,-6 2-1-16,3 0-3 0,-5 0-2 16,1 0-8-16,-5 2-1 15,-6 1 3-15,-2-1-8 16,-6 1 9-16,-4 0 2 15,-5-1 2-15,-5 0-5 16,-8-1 4-16,-2-1-2 0,-8 0 1 16,-8 0 1-16,-3 0 3 15,-8 1-6-15,-8 1-6 16,-2-1-1-16,-22-1-23 16,-10-17-69-16,-12-24-161 15</inkml:trace>
  <inkml:trace contextRef="#ctx0" brushRef="#br0" timeOffset="471288.6986">14976 4783 618 0,'-6'-15'5'0,"2"-6"38"16,8-6-8-16,17-5-16 15,12-5-6-15,13-8 1 16,17-5-9-16,19-8-4 16,24-8-1-16,17-4 1 15,24-5 0-15,21-8 0 16,9-1-2-16,11 0 2 15,5-1 2-15,-1 2 3 0,0 5 14 16,-9 6 1-16,-12 6 2 16,-15 7-2-16,-17 10 0 15,-19 8 0-15,-23 8 1 0,-22 8-2 16,-17 8-9 0,-19 8-7-16,-15 3 1 0,-12 4-4 15,-5 2-1-15,-7 0-3 16,-3 0-3-16,-10 7 5 15,-5 1-9-15,-3 2-36 16,-3-1-18-16,0 1-40 16,2-4-46-16,5-5-64 0</inkml:trace>
  <inkml:trace contextRef="#ctx0" brushRef="#br0" timeOffset="471569.9175">17470 3327 519 0,'-15'-7'199'16,"5"-2"-175"-16,5 2 29 15,5-2-34-15,0 3-10 0,8 1 0 16,5 1-7-16,7 3-3 16,7 1-2-16,6 0 5 15,3 10 2-15,3 5-1 16,-3 5-1-16,-6 5 0 15,-6 12-3-15,-9 3 3 16,-12 2-3-16,-3 7 3 16,-11-3 0-16,-8 1-1 0,-5-2 2 15,-1-3-5-15,-1-3-44 16,2-10-59-16,9-11-104 16</inkml:trace>
  <inkml:trace contextRef="#ctx0" brushRef="#br0" timeOffset="472085.4968">18163 3080 774 0,'-4'-7'25'0,"-2"3"41"16,6 4-25-16,0 0-29 15,2 11-21-15,5 8 5 16,-3 8 6-16,3 5 0 15,-1 6-1-15,3 2 1 0,-3-2 1 16,4-1-1-16,-1-7 1 16,-1-4-12-16,1-7-22 15,-2-8-24-15,-3-5-31 16,-1-6-30-16,-3-6-3 0,0-12-81 16</inkml:trace>
  <inkml:trace contextRef="#ctx0" brushRef="#br0" timeOffset="472226.1086">18216 3286 281 0,'-18'-39'131'16,"0"2"-64"-16,1 4 19 15,2 4 26-15,5 3-37 16,4 3-26-16,6 4-8 0,12 0-23 16,12 2-20-16,6-2-1 15,7 5 3-15,0 3-1 16,1 6 1-16,-5 5-10 16,-11 0-66-16,-9 11-45 15,-13 3-100-15</inkml:trace>
  <inkml:trace contextRef="#ctx0" brushRef="#br0" timeOffset="472382.3852">18212 3266 674 0,'0'-5'26'0,"9"-9"25"0,7 0-29 16,5 1-10-16,3-1-12 15,1 2 0-15,1 5-36 16,-3 4-39-16,-5 1-38 15,-5 2-35-15,-7 3-163 16</inkml:trace>
  <inkml:trace contextRef="#ctx0" brushRef="#br0" timeOffset="472554.2103">18270 3384 324 0,'-7'9'242'0,"3"-5"-152"0,1-2-7 16,3-2-17-16,0 0-9 15,10 0-35-15,10-5-21 16,8-2 1-16,7-1 0 16,6-1 0-16,3-2-17 15,4-2-69-15,-8-4-99 0</inkml:trace>
  <inkml:trace contextRef="#ctx0" brushRef="#br0" timeOffset="472851.0775">18574 2759 757 0,'-7'-22'62'15,"4"5"-6"-15,0 10-25 0,3 7 2 16,3 0-22-16,4 12-20 15,6 12 7-15,3 12 1 16,2 12-1-16,4 11 3 16,1 11 1-16,1 8 1 15,0 3-2-15,3-6 2 0,-3-7-1 16,3-8-6-16,0-14-27 16,3-12-18-16,0-14-30 15,1-14-29-15,1-8-56 16</inkml:trace>
  <inkml:trace contextRef="#ctx0" brushRef="#br0" timeOffset="473460.4051">19028 2869 715 0,'-3'-12'54'0,"-1"3"25"16,2 5-48-16,2 4-13 16,2 0-19-16,5 9-9 0,4 6 8 15,3 2 3-15,3 2-1 16,2 0-1-16,-1-2 2 15,-2-5-2-15,2-4 0 16,-3-6 1-16,-1-2 1 16,0-3 4-16,-4-12 3 15,2-6-2-15,-4 0-2 0,-3-1 2 16,-2 0 13-16,0 6 2 16,-3 4-2-16,0 5-6 15,1 6-4-15,2 1-7 16,1 12-8-16,-1 10 0 0,1 10 5 15,0 6 0-15,-2 10 2 16,-2 3-3-16,0 2 2 16,0-4 2-16,0-2-2 15,-2-7 2-15,2-7-7 16,0-9-34-16,5-6-21 16,6-12-60-16,5-6-83 0</inkml:trace>
  <inkml:trace contextRef="#ctx0" brushRef="#br0" timeOffset="473679.1315">19482 2962 761 0,'-10'-9'13'15,"5"0"53"-15,5 0-25 16,0 0-21-16,6 2-16 0,12-1-12 15,5 2 6-15,5-1 1 16,2 5 3-16,0 0-11 16,-5 2-42-16,-8 4-75 15,-10 6-111-15</inkml:trace>
  <inkml:trace contextRef="#ctx0" brushRef="#br0" timeOffset="473804.1186">19497 3087 650 0,'-9'6'31'15,"9"-6"20"-15,9 0 17 16,9 0 3-16,12-5-36 0,5-3-25 16,11-1-8-16,5-2 0 15,2-2-38-15,-2-7-151 16</inkml:trace>
  <inkml:trace contextRef="#ctx0" brushRef="#br0" timeOffset="474460.3189">20016 2817 274 0,'2'-5'412'0,"-2"1"-342"15,0 1 0-15,0 3-35 16,0 0-25-16,1 0-13 16,5 5-7-16,0 2 5 15,5 3 5-15,3-3 0 0,1 0 1 16,2 0 0-16,-2-4 2 16,-1-3 2-16,-3 0 0 15,0-3 8-15,-2-7 12 16,-3-1-12-16,-2-2-2 15,-2-1-2-15,0 4-2 16,-2-1 0-16,0 5 1 0,0 1-2 16,0 3 3-16,0 2-7 15,0 5-5-15,1 12-5 16,4 4 6-16,-3 11 2 16,1 5-2-16,1 4 3 0,-3 0-2 15,-1-3 1-15,0-6 0 16,0-7-1-16,-5-7-1 15,0-4 4-15,-5-4 1 16,2-8 5-16,0-1 1 16,-1-1-1-16,2-6-2 15,3-5-2-15,0 1-4 0,4-2-23 16,0 3-20-16,6 3-25 16,3 0-109-16,4 2-148 15</inkml:trace>
  <inkml:trace contextRef="#ctx0" brushRef="#br0" timeOffset="474694.6825">20312 3059 752 0,'1'-4'45'15,"-1"1"34"-15,0 3-47 16,0 0-22-16,0 9-22 15,0 6 4-15,0 4 8 16,-3 5 0-16,0 2 1 16,-3-1-1-16,4 1-25 0,2-7-47 15,-2-5-69-15,2-11-83 16</inkml:trace>
  <inkml:trace contextRef="#ctx0" brushRef="#br0" timeOffset="474991.5278">20266 2473 646 0,'1'-17'140'16,"18"4"-84"-16,8 6-44 15,13 7 1-15,10 11 8 16,7 13-1-16,3 14 1 16,-1 9-5-16,-3 12-9 0,-13 12-2 15,-15 7-1-15,-17 11-3 16,-14 6 2-16,-28 6 0 16,-20 1-1-16,-20 3-2 15,-15-8-39-15,-20-8-55 16,-13-19-198-16</inkml:trace>
  <inkml:trace contextRef="#ctx0" brushRef="#br0" timeOffset="475569.6597">21350 2791 607 0,'1'-3'21'0,"-1"-4"46"16,0 2 25-16,0 0-24 0,0 0-15 15,4-2-16-15,5 2-19 16,9 0-17-16,6-1-6 16,7 2 4-16,9 2 0 15,5 2-50-15,-6 0-18 0,-6 0-70 16,-15 3-122-16</inkml:trace>
  <inkml:trace contextRef="#ctx0" brushRef="#br0" timeOffset="475710.2314">21351 3027 521 0,'0'5'346'0,"12"-5"-322"15,14-2-31-15,15-5 11 16,14 0-3-16,12-3 1 16,6-4-79-16,2-4-196 15</inkml:trace>
  <inkml:trace contextRef="#ctx0" brushRef="#br0" timeOffset="477632.1209">19248 3415 652 0,'-2'4'9'15,"0"-4"-1"-15,2 0 8 16,0 0 9-16,0 0 9 15,0 0 16-15,2 0-10 0,12-1-7 16,15-7 1-16,15-5-8 16,21-1-7-16,19-4-7 15,18-1-6-15,11 1-6 16,9 1 1-16,-3-1 0 0,-6 4 0 16,-16 1-1-16,-17 6-3 15,-27 1-10-15,-21 6-27 16,-24 0-34-16,-17 7-70 15,-26 2-12-15</inkml:trace>
  <inkml:trace contextRef="#ctx0" brushRef="#br0" timeOffset="477897.7023">19348 3556 515 0,'-19'5'40'0,"7"-5"40"0,4 1-16 16,6-1 13-16,2 0-5 16,10-1-19-16,14-7-15 15,15-4-19-15,17-6-4 16,17-2-1-16,14-1-3 0,13-3-5 16,5 1-5-16,1 0 1 15,-8 5-2-15,-7 3 2 16,-19 4-2-16,-21 6 0 15,-22 5-18-15,-25 2-49 16,-15 6-73-16,-29 2-66 0</inkml:trace>
  <inkml:trace contextRef="#ctx0" brushRef="#br0" timeOffset="480319.94">22323 2539 519 0,'0'-5'18'0,"0"-4"66"15,0 3-17-15,0 3-12 16,0-1-3-16,0 2-13 16,0 2-14-16,0 0-19 0,2 6-12 15,2 8 0-15,1 8 5 16,-1 6-1-16,-1 7 2 15,0 3 2-15,-3-1 0 16,0-3 0-16,0-4 1 16,1-3-3-16,3-9 0 0,4-3-19 15,3-5-42-15,1-4-46 16,0-6-51-16,-3-3-307 16</inkml:trace>
  <inkml:trace contextRef="#ctx0" brushRef="#br0" timeOffset="481147.974">22168 3011 389 0,'-2'8'254'0,"0"-5"-246"16,2-2 1-16,0-1 11 15,0 0 18-15,0 0 21 16,6-4-11-16,8-7-4 0,1-5-18 16,4-5-16-16,3-9-4 15,-1-2-3-15,-1-5 0 16,-4-5 0-16,-5-7 1 15,1-7 1-15,-7-4-2 16,-4-1-1-16,-1-1-3 0,0 4 1 16,-5 7 0-16,-4 13 2 15,4 9 0-15,1 12 9 16,3 10-2-16,1 7-8 16,1 15-11-16,8 9 0 15,2 9 9-15,3 10 1 16,1 6 2-16,-3 4-3 0,1-3 2 15,-3 0-1-15,-2-6-1 16,1-7 2-16,2-6 0 16,1-8-2-16,3-9-1 15,1-7 1-15,2-7 2 16,6-1 4-16,-2-14 0 0,4-6-2 16,0-8 1-16,1-5-1 15,-4-6 0-15,-3 0 2 16,-4 4-2-16,-2 3 0 15,-8 8-2-15,0 9 1 16,-5 7 5-16,-1 6 0 0,0 3-5 16,0 6-5-16,0 14-6 15,0 2 8-15,2 10 1 16,1 3 0-16,3 1-1 16,2 1 1-16,3-5 0 15,0-4 0-15,2-4-1 16,-2-1 2-16,0-4 1 0,-2-4-3 15,-1-1-33-15,-1-5-27 16,-2-8-59-16,0-1-104 16</inkml:trace>
  <inkml:trace contextRef="#ctx0" brushRef="#br0" timeOffset="481272.9663">22838 2759 711 0,'1'-7'114'15,"0"4"-34"-15,-1 1-42 16,0 2-26-16,0 0-15 15,0 5-18-15,-1-3-65 16,-5-2-198-16</inkml:trace>
  <inkml:trace contextRef="#ctx0" brushRef="#br0" timeOffset="486351.077">17044 11095 457 0,'-10'-4'138'15,"-2"-4"-104"-15,6 0 39 16,2 0-7-16,4 0-27 16,3-1-10-16,10 2-9 15,9-4-12-15,7 2-5 0,6-2-2 16,4 2-1-16,3 3 0 16,-2 2-40-16,-6 3-48 15,-8 1-25-15,-10 0-82 16</inkml:trace>
  <inkml:trace contextRef="#ctx0" brushRef="#br0" timeOffset="486491.6586">17114 11062 576 0,'-35'3'48'15,"8"-3"48"-15,12 0-18 16,10 0-39-16,9 0-13 16,21-2-20-16,14-5-8 15,13 1 4-15,13-1-27 16,9-7-132-16,5-3-386 0</inkml:trace>
  <inkml:trace contextRef="#ctx0" brushRef="#br0" timeOffset="488225.9069">24338 10618 438 0,'-5'0'93'0,"1"-2"-55"16,2-2 12-16,-2-2-4 16,4 4-32-16,0 2-11 15,1-1-6-15,2-4-138 16</inkml:trace>
  <inkml:trace contextRef="#ctx0" brushRef="#br0" timeOffset="489257.0927">15870 12698 633 0,'-9'0'5'0,"6"0"9"16,0 0 16-16,3 0-2 15,0 0-8-15,4 0-1 16,7 0-5-16,9 1 5 15,10 3 10-15,11 0-8 0,13 0-10 16,13 0-4-16,8-4-5 16,13 0 1-16,5 0-2 15,4-7-1-15,3 1 2 16,3-3-2-16,-7-2 1 16,-8-1 1-16,-11 4-3 0,-13 0 1 15,-17 0-14-15,-18 5-43 16,-18 0-49-16,-15 0-40 15,-23 0-191-15</inkml:trace>
  <inkml:trace contextRef="#ctx0" brushRef="#br0" timeOffset="489444.5702">15894 12934 740 0,'-27'11'37'16,"26"-8"-7"-16,21-3-20 15,32-2 7-15,25-10 2 16,23 0-11-16,22-4-6 16,15-1-1-16,10 2-7 15,2-2-58-15,-1-2-80 16,-4-4-314-16</inkml:trace>
  <inkml:trace contextRef="#ctx0" brushRef="#br0" timeOffset="537084.7526">2848 8683 482 0,'-33'2'3'16,"0"-2"38"-16,0 0-5 15,5 1 9-15,3-1-2 16,4 0-8-16,6 0-7 16,2 0 8-16,9-3 5 0,4-3-8 15,18-1-16-15,10-4-16 16,18-3 1-16,13-4 0 16,13 1 2-16,10-3 0 15,8-2 1-15,1-1-3 16,1 2 1-16,-5-1-1 0,-5 2 0 15,-7 0-3-15,-8 3 3 16,-15 1 0-16,-9 1 0 16,-9 2-6-16,-14 2-36 15,-10 1-7-15,-9 1-1 16,-1 1 0-16,-15-1-27 16,-5-2-57-16,-2 0-71 0</inkml:trace>
  <inkml:trace contextRef="#ctx0" brushRef="#br0" timeOffset="537287.8648">3488 8257 412 0,'-14'-6'66'16,"1"0"21"-16,10 3-37 0,3-1-9 16,5 1-20-16,13 3-19 15,8-2 3-15,9 2 7 16,3 0 5-16,8 0 3 16,1 6 6-16,0 6-3 15,-3 3-7-15,-4 3-6 16,-12 8-5-16,-9 5-3 0,-19 6-3 15,-16 8 5-15,-19 8 1 16,-22 6-1-16,-15 1-52 16,-18-2-113-16</inkml:trace>
  <inkml:trace contextRef="#ctx0" brushRef="#br0" timeOffset="606459.7372">5135 6550 699 0,'-19'-8'3'0,"5"-1"-3"16,8 0 1-16,4-2-1 15,2 3-3-15,7-3 0 0,8 4 1 16,4 1 0-16,6 4-1 16,7 2 1-16,5 9 1 15,7 5 0-15,6 5 0 16,4 8 0-16,9 2 0 15,6 4 0-15,9-1 0 16,12-3 1-16,12-8-1 16,5-4 1-16,12-11 1 0,10-6 3 15,6-6 7-15,5-12-2 16,5-6-5-16,6-6-2 16,2-3-1-16,-1-3 1 0,1-1-2 15,0-1 1-15,1 3-1 16,-5 4 12-16,2 4 7 15,-2 3-1-15,3 5-7 16,-4 5-6-16,-1 6 1 16,-1 8-2-16,-4 0-2 0,-7 17 1 15,-2 5-2-15,-3 4-1 16,-2 1 1-16,-4 0-1 16,4-8 2-16,-2-7-1 15,2-9-1-15,-1-6 3 16,4-12 2-16,-2-9 2 15,-1-1 3-15,-6-4-4 16,-3-4-4-16,-2 2 2 0,-6-1-3 16,-1 2-2-16,-6 3 3 15,-4 4-1-15,-5 7-1 16,-2 6 5-16,-3 4 4 16,-2 6 6-16,0 0-8 0,-4 9-4 15,1 2 0-15,-3 0-2 16,-3-3-1-16,1-5 0 15,-4-3 2-15,-1-10-1 16,-3-7 2-16,-3-10-1 16,-1-8 1-16,-5-6 3 0,-4-7-1 15,-6-5-2-15,-6-4 3 16,-7-6-2-16,-7-1 0 16,-9-1 0-16,-11-3-2 15,-5-2 1-15,-8 2-2 16,-6 1-1-16,-12 2 1 15,-8 2-3-15,-7 3 2 16,-7 2 0-16,-7 7-2 0,-4 2 2 16,-7 5-1-16,-6 2 0 15,-6 5 0-15,-3 2 1 16,-4 5 0-16,-3 0 1 0,-4 3 0 16,-4 0-1-16,4 0 1 15,-2 1-3-15,2-2 3 16,-2 0 1-16,5-4-1 15,2-3 1-15,-1-1 2 16,1-1 0-16,-4 1-6 16,0 0 3-16,0 0 0 0,-4 1-1 15,-5 1-1-15,2 0 1 16,-4 1 1-16,0 2-4 16,-6 6 1-16,-2 2 2 15,-2 7-1-15,-5 7 0 16,-5 6 0-16,-3 3 0 15,-5 4 1-15,-2 7-1 0,1 4 0 16,-1 0 1-16,0 1 0 16,3-1 1-16,-2 0 0 15,3 1-2-15,3 0 1 16,-1 0 0-16,3-2 0 0,3-4 0 16,3-2-1-16,5-5 1 15,3-3 2-15,3-3 0 16,3-13-2-16,3-3 1 15,3-6 1-15,0-3-2 16,5-3 2-16,0 0-2 0,0-2 0 16,1 1 0-16,-2 0-1 15,-2 3 2-15,2 2-1 16,-5 3-1-16,-2 5 1 16,-1 4 0-16,-1 8-2 15,-2 7 2-15,-2 3-2 0,1 13 1 16,1 6 1-1,-2 8-1-15,3 6-1 0,2 6 2 16,0 7-2-16,5 4 2 16,1 3 0-16,3 5-1 15,4 1 0-15,1-1 0 0,4 2 1 16,6 1 1-16,6 2-2 16,7 2 1-16,4-4-1 15,4 1 1-15,7 1 0 16,3 2 0-16,2-2-2 15,2 1 2-15,6 2 2 16,4 1-2-16,0-1 0 0,6-4 0 16,4-3-2-16,7-4 2 15,4-3 0-15,3-2-3 16,3-2 4-16,10 2-2 16,4 0 0-16,3 0 1 15,5 1-1-15,5-1 2 0,4-1 0 16,7-1-2-16,2 0 1 15,7-5-1-15,9-2 1 16,8-2-1-16,8-5 5 16,10-5 8-16,7-3-1 15,5-7-4-15,4-1-4 0,0-3 1 16,-7 1-4-16,-17-2-10 16,-27-4-108-16</inkml:trace>
  <inkml:trace contextRef="#ctx0" brushRef="#br0" timeOffset="608631.5606">19764 4918 646 0,'-10'17'20'0,"3"-4"-20"15,-1-1 12-15,6-3 12 16,2-1 4-16,0-7-5 15,10-1 5-15,10-12 14 16,6-12 1-16,6-10-25 16,4-10-11-16,4-7-6 0,-3-8 2 15,-3-4 1-15,-7-3 11 16,-4 1 0-16,-8 3-3 16,-6 5-2-16,-6 11-4 15,-3 11-4-15,0 9 9 16,-9 11 3-16,2 11-5 15,-3 4-5-15,-3 16-6 0,1 10-1 16,-2 13 2-16,1 12 1 16,2 6 0-16,4 2-1 15,7-4 1-15,0-5 1 16,7-6-4-16,7-13 2 0,1-9 0 16,1-10-1-16,4-7 2 15,1-5 1-15,2-12 2 16,-1-7 2-16,0-6 0 15,1-5-2-15,-6 2-2 16,-4 3 1-16,-4 2 1 16,-3 9 5-16,-3 6 0 15,-3 7-8-15,0 1 0 0,0 14 0 16,0 7-2-16,0 7 1 16,0 8 2-16,2 7 1 15,2 0-2-15,5-2 0 16,1-3-24-16,6-8-23 15,4-12-29-15,6-15-112 0</inkml:trace>
  <inkml:trace contextRef="#ctx0" brushRef="#br0" timeOffset="609365.8766">20107 3969 611 0,'4'-14'54'15,"-2"-2"-5"-15,2 5 26 16,1-1-26-16,-1 7-19 16,-3 1-7-16,-1 4-7 15,0 3-14-15,-5 12-16 16,-6 6 10-16,-4 6 4 0,-1 5 0 15,-3 0 2-15,4-1-1 16,0-6 0-16,7-7 0 16,1-8-2-16,6-5 4 15,1-5-3-15,0-10 5 0,7-7-1 16,2-7-9-16,5-5 6 16,1-5-1-16,-1 1 2 15,0 3-2-15,-5 3 1 16,1 6-2-16,-6 7 1 15,0 7 1-15,-2 6-1 0,3 1-2 16,0 7-6-16,1 8-6 16,6 9 10-16,1 6 4 15,3 5 0-15,2 1 0 16,3-1 1-16,-1-1-1 16,0-8 2-16,-2-3 0 15,-8-6-32-15,-6-4-82 16,-4-8-178-16</inkml:trace>
  <inkml:trace contextRef="#ctx0" brushRef="#br0" timeOffset="616413.1782">20702 4490 817 0,'7'-6'3'15,"1"-3"-5"-15,0 4 4 16,5 0 6-16,2 3-3 0,4 0-4 15,2 2-2-15,-2 0 2 16,3 3-1-16,-6 5-40 16,-8 5-108-16,-8 0-155 15</inkml:trace>
  <inkml:trace contextRef="#ctx0" brushRef="#br0" timeOffset="616538.1725">20678 4627 561 0,'-17'9'75'0,"6"-5"-36"16,11-1 8-16,14-3-10 15,17 0 27-15,11-8-20 0,11-3-31 16,11-4-10-16,6-3-2 16,1-5-86-16,0-4-242 15</inkml:trace>
  <inkml:trace contextRef="#ctx0" brushRef="#br0" timeOffset="617069.404">21743 3853 601 0,'-8'0'22'16,"0"0"-23"-16,0 0 36 16,2 0 7-16,1 0 23 15,-1 0-20-15,3 0-24 16,0 6-15-16,2 5-2 16,1 1-1-16,0 1-1 0,7 1 0 15,2-1-1-15,7-4 0 16,3-1 2-16,1-7-2 15,4-1 2-15,-1-3 3 16,0-9-2-16,-1-4 0 16,-5-3 1-16,-4-1 2 0,-4 1 10 15,-7 0 2-15,-2 3 2 16,0 5-5-16,-2 3-4 16,-3 7-6-16,-1 1-4 15,-1 12-5-15,1 9-1 16,1 8 3-16,1 7-1 0,1 7 2 15,0 3 1-15,-1 3-1 16,-1-3 1-16,-1-3 0 16,0-4-1-16,1-6-16 15,-1-7-29-15,2-6-22 16,3-7-101-16,1-10-201 16</inkml:trace>
  <inkml:trace contextRef="#ctx0" brushRef="#br0" timeOffset="617256.9208">21998 4189 410 0,'0'0'422'0,"0"3"-406"0,0 3 4 15,-2 7-22-15,-1 4 12 16,-2 7 6-16,0 3-8 16,0 3-4-16,3-2-1 15,2-3 1-15,0-3-35 16,2-10-23-16,8-6-51 0,7-6-14 15,4-11-192-15</inkml:trace>
  <inkml:trace contextRef="#ctx0" brushRef="#br0" timeOffset="617428.7718">22247 4174 746 0,'-2'0'24'16,"2"0"4"-16,6 0 12 15,9 0-13-15,5-4-8 16,2-2-12-16,4-2-6 0,4 0 0 16,-3 0-10-16,-3 0-63 15,-4-4-70-15,-6-1-122 16</inkml:trace>
  <inkml:trace contextRef="#ctx0" brushRef="#br0" timeOffset="617584.9889">22386 4012 581 0,'-9'-4'113'15,"1"2"-28"-15,6 2-27 16,2 9-52-16,0 8-8 16,0 2 5-16,0 5 4 15,1 6-4-15,5 0 1 16,0 2-4-16,1-1 3 16,1-4-66-16,2-6-139 0</inkml:trace>
  <inkml:trace contextRef="#ctx0" brushRef="#br0" timeOffset="617975.5926">22794 3910 777 0,'0'-7'12'15,"-2"2"34"-15,1 5-18 0,1 0-26 16,0 2-9-16,0 8-4 15,0 2 8-15,0 5 3 16,3 2 1-16,5-2 0 16,-1 1 1-16,2-5-1 15,0-1-6-15,2-6 11 0,2-6-4 16,-4-2 2-16,4-11 7 16,-1-8-4-16,0-4-4 15,-1-3 6-15,-2-1 13 16,-2 3-3-16,-3 2 1 15,0 6 1-15,-3 5-3 0,1 5-6 16,-2 7-3-16,0 1-7 16,0 10-9-16,-2 8 1 15,-3 6 6-15,-1 7 0 16,-3 7 0-16,1 1 1 16,-1 5-2-16,2-1-27 15,3-1-60-15,4-9-138 0</inkml:trace>
  <inkml:trace contextRef="#ctx0" brushRef="#br0" timeOffset="618288.0686">23007 4193 780 0,'0'-5'66'16,"0"-3"24"-16,8 2-34 15,1 2-45-15,7-1-4 16,0 4-6-16,1 1-1 15,0 0 1-15,-6 6-1 0,-3 3-2 16,-7 5-2-16,-1 1 0 16,-5 2 3-16,-5 3 1 15,-2-1-1-15,-3 0 2 16,0 0-2-16,5-5 1 16,2-3 0-16,1-3 0 0,3-2 0 15,4-4 0-15,0-2-1 16,10 0-1-16,8 0-1 15,11-6 3-15,5-1 0 16,9 1-17-16,6-3-40 16,0 0-76-16,2-5-265 0</inkml:trace>
  <inkml:trace contextRef="#ctx0" brushRef="#br0" timeOffset="618663.0439">23346 3937 821 0,'11'0'43'0,"2"-4"-31"15,2-1 3-15,0 2-5 16,6-1-8-16,-1 1 0 0,-1 1-2 15,-1 1 0-15,-2-1 0 16,-2-1-33-16,-1-1-62 16,-5-2-125-16</inkml:trace>
  <inkml:trace contextRef="#ctx0" brushRef="#br0" timeOffset="618803.6432">23488 3844 781 0,'-5'0'60'0,"3"0"-25"15,-3 4-34-15,1 8-5 16,0 4 2-16,0 6 2 0,3 3 0 16,1 4-2-1,0 2-49-15,11-5-73 0,5-5-134 16</inkml:trace>
  <inkml:trace contextRef="#ctx0" brushRef="#br0" timeOffset="618991.1444">24067 3895 856 0,'3'-9'9'15,"-3"-1"9"-15,0 4 26 0,0 1-28 16,3 2-7-16,5 3-18 16,1 0 3-16,5 0-24 15,1 3-19-15,2 2-99 16,0-5-166-16</inkml:trace>
  <inkml:trace contextRef="#ctx0" brushRef="#br0" timeOffset="619147.3994">24395 3859 794 0,'14'-4'-6'15,"8"-1"44"-15,3 2-2 16,6 0-26-16,4 3-8 15,-5 0-3-15,0-3-52 16,-3 0-175-16</inkml:trace>
  <inkml:trace contextRef="#ctx0" brushRef="#br0" timeOffset="619506.7186">24744 3832 720 0,'10'-3'14'0,"3"-9"32"15,1 3 19-15,8 0-35 16,3 0-17-16,2 2-10 16,3 0-1-16,-3 3-3 15,-3 2 3-15,-5 2-8 16,-7 0-81-16,-6 0-130 15,-6 0-280-15</inkml:trace>
  <inkml:trace contextRef="#ctx0" brushRef="#br0" timeOffset="619647.3733">24887 3725 700 0,'-5'-3'94'0,"5"3"-24"16,0 0-43-16,3 10-37 0,3 7 10 15,0 6 11-15,-2 2-4 16,1 7-3-16,-4 1-3 15,-1 1 0-15,-1-2-12 16,-4-6-130-16,4-11-307 0</inkml:trace>
  <inkml:trace contextRef="#ctx0" brushRef="#br0" timeOffset="620053.6015">25253 3556 888 0,'0'-3'15'0,"0"0"30"15,0 3-32-15,1 1-15 16,3 9-13-16,3 0 10 16,1 6 3-16,0 3 3 0,4 0 2 15,3-1-2-15,1 1 1 16,2-5 0-16,0-4-1 15,0-6 0-15,-1-4 0 16,0 0 1-16,-4-11 5 0,-2-2-2 16,-3-4-3-16,-3-4 2 15,-2 3 6-15,-2 3 5 16,-1 0-1-16,0 5-2 16,0 5-9-16,0 5-3 15,-1 0 0-15,-3 9 0 16,-4 4-2-16,-3 10 0 0,-3 4 3 15,-4 6-1-15,-1 2 1 16,1 2 1-16,2 4-13 16,4-3-21-16,6 0-30 15,2-2-45-15,4-9-119 16</inkml:trace>
  <inkml:trace contextRef="#ctx0" brushRef="#br0" timeOffset="620631.6888">25473 4068 704 0,'2'-3'38'0,"-2"0"26"16,1 3-7-16,-1 0-51 0,0 7-12 16,0 4 4-16,0 1 3 15,0 1 2-15,-1 0-3 16,-2 0 2-16,1-4-2 15,-1-1 1-15,0-6 0 0,2 0 1 16,1-2 1-16,0-2 11 16,0-10-5-16,0 0-1 15,3-6 2-15,4-3 3 16,1 3-5-16,-1 0-5 16,0 5-2-16,1 4-1 15,-4 5-1-15,1 4 1 0,-2 1 0 16,3 10-5-16,-3 3 2 15,3 4 3-15,2-2-1 16,0-2 1-16,3-1 2 16,0-7-3-16,4-4 1 15,1-2 4-15,2-9 3 16,1-7 1-16,-1-6 4 0,-1-5 2 16,-1-1-4-16,-4 3-4 15,-6 3-2-15,-2 6-3 16,-2 4-4-16,-2 9 0 15,0 3-41-15,-6 0-152 0</inkml:trace>
  <inkml:trace contextRef="#ctx0" brushRef="#br0" timeOffset="621444.1178">21782 4625 200 0,'-29'2'416'16,"0"-2"-419"-16,4 0 6 0,6 0 11 16,2 0 16-16,7 0 1 15,5 0 5-15,0 0 1 16,5 0 7-16,8 0-16 0,12-2-17 15,11-4 9-15,14-2 1 16,18-5-8-16,14 2-4 16,17-6-3-16,13 3-1 15,10-2-2-15,10 2-3 16,6 1 2-16,4 1-3 16,-1 3 2-16,-1 2 0 0,-1 2-1 15,-4-3 1-15,-5 5-2 16,-8-2 2-16,-4 1-1 15,-7-2 0-15,-7-1 0 16,-7 1 1-16,-4-1-2 0,-5 1 2 16,-3-1 0-1,-3 1-1-15,3 0-1 0,-2 3 1 16,4-2 1-16,3 3-1 16,5-1 0-16,2 2 1 15,4 0 1-15,2 0 2 16,1-2 1-16,-1 1-4 0,-5-2 3 15,-4 1-3-15,-6-3-1 16,-10 3 1-16,-9 0-1 16,-14 1 0-16,-8 1 1 15,-15 1-16-15,-17-1-29 16,-10-1-102-16,-17 0-210 16</inkml:trace>
  <inkml:trace contextRef="#ctx0" brushRef="#br0" timeOffset="622084.7008">23333 4770 755 0,'1'0'6'15,"-1"4"-15"-15,-3 8-10 16,-3 5 18-16,0 6 9 15,-6 4-2-15,2 2 1 0,1 0-5 16,-1-4 2-16,0-4-2 16,4-6-2-16,0-4 3 15,6-10 1-15,0-1 4 16,0-9 47-16,2-9-25 16,8-6-26-16,0-6-1 15,5-1 7-15,-1 1 3 0,-1 5-2 16,0 3-5-16,-4 7-2 15,0 7-1-15,-2 4-2 16,-1 4-2-16,3 4-2 16,0 10-3-16,2 4 4 15,2 8 0-15,2 2 1 0,1 5 2 16,1-6-1-16,1-1-1 16,-2-7 3-16,2-9-2 15,1-5 1-15,1-5 1 16,-1-2 2-16,0-11 0 15,-3-6 0-15,1-10-1 16,-3 0 0-16,-4-7 10 0,-4 2 5 16,-5 0-6-16,-1 5-4 15,0 5 3-15,0 5 0 16,-2 6-9-16,-3 7-3 16,-2 2-13-16,-1 3-86 15,-2-2-335-15</inkml:trace>
  <inkml:trace contextRef="#ctx0" brushRef="#br0" timeOffset="631772.1847">19748 5307 701 0,'-9'1'47'16,"4"-1"-30"-16,4 0 34 15,1 0-9-15,11 0-17 16,9-3-15-16,10 0-3 16,8-2 1-16,11 0-2 15,2 1-3-15,4-2-2 0,-2 2 0 16,-5-2-1-1,-5 0-28-15,-10 4-23 0,-11-2-55 16,-12 2-100-16</inkml:trace>
  <inkml:trace contextRef="#ctx0" brushRef="#br0" timeOffset="631944.0268">19859 5387 749 0,'-18'8'20'16,"12"-5"-2"-16,6 2 17 15,19-4-15-15,14-1 16 0,14 0-1 16,14-5-21-16,6-1-9 16,6-1-3-16,-4 0-8 15,-7-1-73-15,-11-3-143 16</inkml:trace>
  <inkml:trace contextRef="#ctx0" brushRef="#br0" timeOffset="644287.5317">17666 6751 773 0,'-5'-4'43'15,"1"-1"-1"-15,4 1 13 16,0 4-27-16,9 0-20 16,4 7-5-16,5 6 5 15,0 8 5-15,3 8-6 0,0 3 3 16,-1-1-7-16,-1 2 2 15,-1-4-2-15,-4-4-2 16,-1-8 0-16,-2-5-1 16,-1-5 1-16,-2-6 1 15,-2-1 2-15,3-14 9 0,-2-7-13 16,6-8 0-16,-2-5 0 16,-2-4 0-16,2-3 0 15,-4 2 0-15,1 6 0 16,-1 6 0-16,-4 6 0 0,1 8 0 15,0 8 0-15,2 5 0 16,-1 8-66-16,0 8-26 16,2 4-99-16,-1 3-268 15</inkml:trace>
  <inkml:trace contextRef="#ctx0" brushRef="#br0" timeOffset="644865.6069">18128 6849 808 0,'0'-15'39'0,"-2"2"-23"0,-2 2 45 16,-1 6-38-16,0 3 2 15,0 2-18-15,0 7-9 16,-2 10 0-16,-3 6 1 16,1 1 1-16,-1 6 1 15,4-4-1-15,0 2 1 16,3-9-8-16,3-2-10 0,0-7 2 15,3-6 4-15,3-4 7 16,6-4 6-16,0-9 2 16,0-3 0-16,3-3-3 15,-2-1 1-15,1 3-1 16,-5 2 7-16,0 3 0 0,-3 8 1 16,0 4-5-16,-3 0-5 15,0 10-6-15,2 4 5 16,0 3 2-16,-1 2 2 15,2-2-2-15,-1-2 1 16,4-4-1-16,0-3-3 16,-1-7 3-16,2-1 0 0,0-8 4 15,0-5 0-15,-1-6-1 16,-3-4-1-16,2-4 1 16,-5 0-1-16,-2 0 4 15,-1 1 2-15,0 4-4 16,0 7 2-16,0 6 1 0,0 3 1 15,1 6-5-15,6 0-4 16,4 0-5-16,5 6 5 16,1 3 3-16,5 6-4 15,0 3 3-15,-6 5 0 16,-1 1-1-16,-1 5 0 16,-6 0 0-16,-2 3 0 0,-3-6 1 15,1 0-3-15,-3-6-26 16,1-10-34-16,2-8-97 15</inkml:trace>
  <inkml:trace contextRef="#ctx0" brushRef="#br0" timeOffset="645724.9256">18869 6577 710 0,'-4'-18'31'15,"0"6"56"-15,0 3-32 16,0 9-23-16,-3 4-13 0,-2 16-19 15,-1 11-1-15,1 17 4 16,0 14 6-16,-1 11 6 16,3 12-4-16,4 0-4 15,3 2-5-15,0-13 0 16,6-13-2-16,9-13-25 16,4-18-22-16,7-14-11 0,1-14-108 15,0-8-231-15</inkml:trace>
  <inkml:trace contextRef="#ctx0" brushRef="#br0" timeOffset="646224.8982">19068 7042 685 0,'-9'6'19'0,"3"-2"53"15,5-2-17-15,1-2-20 16,1-3-12-16,11-9 3 0,-1-4-15 15,5-4-7-15,1-7-4 16,-1-4 3-16,2-7 1 16,-5-5 4-16,-2-3 6 15,0 2-8-15,-5 3-3 16,-3 11-3-16,-1 9 5 16,-2 10 5-16,0 10 3 0,-1 2-11 15,-4 16-8-15,1 7 4 16,1 7 2-16,-1 2 1 15,4 4-1-15,0-4-3 16,3-5 3-16,4-5 2 16,3-7-5-16,2-8 3 0,2-5-1 15,-1-3 1-15,5-9 4 16,1-8-2-16,-2-5 1 16,2-1-1-16,-1 0-1 15,-5 1 0-15,-2 7 1 0,-4 6-4 16,-1 4 4-16,-3 5 0 15,-1 0-1-15,-2 11-7 16,0 4 4-16,0 5 2 16,0 5 1-16,0-1-1 15,0 2 2-15,0-4-2 16,0-1-12-16,0-8-25 16,0-4-18-16,0-7-36 0,2-2-84 15,0-12-305-15</inkml:trace>
  <inkml:trace contextRef="#ctx0" brushRef="#br0" timeOffset="646615.4706">19314 6376 492 0,'-14'-11'312'15,"1"0"-291"-15,3 2 22 16,2 6-23-16,1 3 0 0,-2 7-17 15,2 7-3-15,-1 5-2 16,1 4 3-16,-2-1 0 16,3 2-2-16,1-6 1 15,1-3 1-15,1-6-1 16,3-5 1-16,0-4-1 0,5-4 3 16,4-10 6-16,0-5-5 15,3-7-3-15,2 0 1 16,-4-6-1-16,2 3 0 15,-5 2 2-15,3 8-5 16,-5 4 6-16,-2 4 3 0,-1 8 5 16,3 3-4-16,2 8-10 15,2 7-3-15,3 5 4 16,1 7 2-16,1 5-2 16,1 2 2-16,-3-3-2 0,0 5-3 15,-1-4-27-15,-2-4-20 16,1-4-70-16,-1-9-159 15</inkml:trace>
  <inkml:trace contextRef="#ctx0" brushRef="#br0" timeOffset="646896.6989">19620 6382 759 0,'-3'-3'76'0,"-11"-6"-60"16,13 9 33-16,6 3-40 15,13 16-11-15,4 6 8 16,8 14 13-16,4 13 2 0,-1 9-3 16,-7 14-3-16,-8 9-7 15,-13 8-4-15,-5 3-3 16,-17 1 3-16,-12-5-3 15,-8-8-24-15,-7-11-33 16,0-14-68-16,-2-12-262 16</inkml:trace>
  <inkml:trace contextRef="#ctx0" brushRef="#br0" timeOffset="647521.6867">20086 6714 458 0,'-1'0'334'0,"1"0"-304"16,0 0 26-16,8-5-33 15,10 2-15-15,4-4-10 0,4 2 3 16,4 2-1-16,0 3 0 15,-8 0-29-15,-13 8-54 16,-9 7-117-16</inkml:trace>
  <inkml:trace contextRef="#ctx0" brushRef="#br0" timeOffset="647646.6672">20065 6951 746 0,'28'0'44'0,"9"-12"-7"16,7-3-9-16,7-2-25 0,3 0-3 15,-1-3-87-15,-6 1-402 16</inkml:trace>
  <inkml:trace contextRef="#ctx0" brushRef="#br0" timeOffset="649677.7718">21001 6526 790 0,'2'-13'11'16,"-2"-1"16"-16,0 8 36 16,3 5-39-16,3 1-15 0,-3 10-9 15,1 6 0-15,1 10 2 16,1 3 1-16,-3 6 1 15,-1 0-2-15,0-1 0 16,1-2-1-16,1-6-24 16,0-6-24-16,2-6-41 0,-1-9-59 15,2-5-99-15</inkml:trace>
  <inkml:trace contextRef="#ctx0" brushRef="#br0" timeOffset="650693.4123">20745 6563 488 0,'0'-9'28'0,"0"0"24"16,0-1 30-16,0 4-38 15,0-3-2-15,0 2 1 16,-2 2-20-16,-5 2-7 16,-10 3-9-16,-7 2-7 0,-7 5-2 15,-3 8 4-15,-3-1 4 16,5 2 6-16,6 0-1 15,8 1-3-15,12-2-6 16,6 0-3-16,6-3 0 16,15 2 2-16,5-4-1 0,5 0 3 15,5-1-2-15,-4 1 0 16,-4 1 0-16,-7 0-1 16,-8 4 0-16,-11 3 0 15,-4 0 0-15,-16 1 2 16,-4-1 1-16,-5-2 0 15,-3-3-1-15,1-4 4 0,8-4-4 16,7-5 2-16,5 0-3 16,9-10 3-16,9-4-20 15,13-5-61-15,7-6-79 16,4 1-132-16</inkml:trace>
  <inkml:trace contextRef="#ctx0" brushRef="#br0" timeOffset="651068.4166">21000 6526 590 0,'-7'0'49'0,"4"0"26"16,3-6 12-16,0-1-33 15,8 1-23-15,9-5-18 16,8 0-12-16,5 1-2 0,6 0 4 16,1 2-9-16,-3 2-53 15,-4 6-47-15,-10 0-37 16,-7 0-141-16</inkml:trace>
  <inkml:trace contextRef="#ctx0" brushRef="#br0" timeOffset="651224.6634">21086 6604 543 0,'-3'3'23'16,"3"-3"41"-16,7 0-4 15,9-6-18-15,7-2-23 0,5 2-17 16,4-1-2-16,-5 1-10 16,-3 6-66-16,-8 0-77 15,-10 4-254-15</inkml:trace>
  <inkml:trace contextRef="#ctx0" brushRef="#br0" timeOffset="651365.2268">21059 6799 531 0,'-7'9'37'0,"7"-7"13"16,7-2-2-16,13 0-4 16,7-5 2-16,11-3-34 15,4-3-10-15,3-1-3 16,1-2-78-16,-3 1-145 0</inkml:trace>
  <inkml:trace contextRef="#ctx0" brushRef="#br0" timeOffset="651630.8724">21580 6382 782 0,'-15'-16'11'0,"5"2"41"0,3 5 0 16,2 8-28-16,0 1-1 16,3 16-22-16,-1 10-4 15,2 8 1-15,0 15 3 16,-3 8-2-16,4 8 4 16,0 7-2-16,0 2 0 0,4-1 0 15,6-10 0-15,5-5-20 16,3-12-30-16,5-13-37 15,1-14-29-15,4-16-57 16</inkml:trace>
  <inkml:trace contextRef="#ctx0" brushRef="#br0" timeOffset="652240.4223">21799 6733 613 0,'-2'3'17'0,"2"-1"37"0,0-1 0 15,0-1-3-15,7 0-4 16,1-8-11-16,5-4-23 15,2-7-7-15,3-4-2 16,-1-4 4-16,0-6 0 16,0-6-1-16,-2-4 5 15,-2-3-3-15,-2-1-6 0,-3 5-1 16,-3 8 0-16,-3 6-2 16,0 10 2-16,-2 12 2 15,0 6-2-15,0 5-8 16,-2 14 2-16,-1 6 3 0,1 6 1 15,2 5-1-15,0 2 2 16,5-1-1-16,3-2 0 16,1-6 0-16,0-5-1 15,2-5 1-15,1-8 0 16,1-6-2-16,-3-5 4 16,2-3 3-16,0-10 0 0,2-4 0 15,-1-3-4-15,1 1 0 16,-3 1-1-16,-3 6 2 15,-2 2-1-15,-2 5 1 16,0 5-1-16,-3 1-4 16,0 10-1-16,2 4 3 0,-2 7 1 15,0 2 0-15,1 2 0 16,-1-4 0-16,0-2 0 16,1-2 1-16,-1-8-5 15,0-3-17-15,0-6-9 16,2-1-7-16,-3-5-46 0,0-10-119 15</inkml:trace>
  <inkml:trace contextRef="#ctx0" brushRef="#br0" timeOffset="652693.5132">22062 6058 509 0,'3'-6'42'0,"0"0"47"16,-3 3-11-16,0 3-11 16,0 5-43-16,-4 7-34 15,-7 5 16-15,0 2 6 0,-2 2-2 16,-2 3-3-16,1-4-3 15,4 0-2-15,3-5-1 16,0-6 0-16,5-3 1 16,-1-6 1-16,3-1 6 15,1-12 5-15,5-4-13 16,4-6-1-16,1 1 0 0,1-4 2 16,-1 5-1-16,-2 3-1 15,1 5-1-15,-1 4 1 16,-1 6 4-16,2 3-1 15,0 5 0-15,5 7-4 16,0 7 3-16,2 1-3 16,1 4 2-16,1 3-1 0,-2 1 0 15,-5-1-57-15,1-3-76 16,-4-5-119-16</inkml:trace>
  <inkml:trace contextRef="#ctx0" brushRef="#br0" timeOffset="652974.7452">22353 6103 769 0,'0'0'25'0,"3"0"17"16,12 12-25-16,8 8 9 15,3 8 13-15,9 11-3 16,-2 14-19-16,0 10-5 0,-4 13-3 16,-13 5-5-16,-9 11-1 15,-7 2-1-15,-15 0 0 16,-10-3 0-16,-4-11-2 16,-6-6-26-16,-4-12-29 0,1-17-57 15,-1-14-204-15</inkml:trace>
  <inkml:trace contextRef="#ctx0" brushRef="#br0" timeOffset="654615.7749">22717 5855 763 0,'-10'-12'10'0,"4"-3"32"16,2 2 14-16,4 2-24 16,0 2-14-16,0 2-11 15,4 1-5-15,5 6-4 16,0 0-2-16,0 7 2 0,1 4 1 16,-2 5 0-16,-2 1 1 15,0-1-2-15,-3 1 1 16,-3 1 0-16,0-3 0 15,0 1 0-15,0-2 3 16,-3 0-2-16,1 1 1 0,2-3 0 16,0-3-3-16,9-2-1 15,9-1-3-15,8-6-1 16,7 0 8-16,9-2 0 16,6-8-4-16,6 1-4 15,3 0-16-15,-1 1-40 16,-3 0-58-16,-7 5-179 0</inkml:trace>
  <inkml:trace contextRef="#ctx0" brushRef="#br0" timeOffset="654834.5482">23016 6449 702 0,'10'0'46'16,"10"-4"10"-16,6-3-8 15,8-1-34-15,3-3-11 16,3 6-2-16,-3-1-18 16,-7 1-55-16,-7 2-165 15</inkml:trace>
  <inkml:trace contextRef="#ctx0" brushRef="#br0" timeOffset="654990.7481">23030 6588 755 0,'-4'4'34'16,"4"-4"-19"-16,20 0 29 16,11 0-30-16,13-6 10 15,14-3-18-15,12 0-13 16,3-6-76-16,0-3-115 15</inkml:trace>
  <inkml:trace contextRef="#ctx0" brushRef="#br0" timeOffset="655490.7338">24226 6060 728 0,'8'-17'22'15,"-3"0"39"-15,-1 4-8 16,-1 1-19-16,-3 3-6 15,-6 2-8-15,-9 4-14 0,-6 3-5 16,-6 1-2-16,-7 13 2 16,-2 5-1-16,-4 6 0 15,3 4 1-15,3 4-3 16,5 0 1-16,7-1 1 16,11-3-1-16,10-2-1 0,4-2-3 15,13-7 3 1,11-5-1-16,3-3 3 0,1-6 1 15,1-4-7-15,-5-2-3 16,-4-7 4-16,-10-4 7 16,-5-1 1-16,-8-1-3 15,-5 1 1-15,-7 1 3 0,-7 1 0 16,-3 5-4-16,0 0 1 16,6 4-2-16,3 3 2 15,8 0-32-15,5 0-89 16,9-1-189-16</inkml:trace>
  <inkml:trace contextRef="#ctx0" brushRef="#br0" timeOffset="655834.4408">24430 5782 832 0,'0'-17'21'16,"-3"2"0"-16,3 5 17 15,0 4-11-15,5 3 0 16,2 3-15-16,4 0-13 16,-1 8 1-16,1 3 2 15,-2 6 0-15,-2 3-1 0,-6 1 0 16,-1 4 0-16,-1-1 0 16,-10 0 1-16,-1-2-1 15,-1-2-1-15,1-4 2 16,4-2-2-16,3-8 1 0,4-3 0 15,1-3 0-15,14-1 0 16,9-9 3-16,11-3-3 16,9-2 0-16,8 0-1 15,3 12-1-15,1-9 0 16,-4 12-28-16,-7 0-39 16,-13 9-78-16,-13 3-171 0</inkml:trace>
  <inkml:trace contextRef="#ctx0" brushRef="#br0" timeOffset="656084.4259">23980 6505 844 0,'-7'0'30'0,"10"0"16"16,22-8 25-16,12-1-64 16,14-1 4-16,15-3 0 15,14 2-8-15,3-2-3 16,2 4 0-16,-6-1-25 0,-4 2-57 16,-17 2-158-16</inkml:trace>
  <inkml:trace contextRef="#ctx0" brushRef="#br0" timeOffset="656725.0089">24283 6925 396 0,'-1'-12'354'0,"1"-1"-318"16,0-1 36-16,4 6-24 0,4 4-29 15,4 4-8-15,-1 0-8 16,-1 12-3-16,-5 7 1 15,-3 4-1-15,-2 2 1 16,0 3 3-16,-5 2-1 16,-5-3-1-16,3-2-1 15,-4-4 1-15,5-7 2 16,1-4-4-16,3-5 0 0,2-5 1 16,0-8 8-16,9-10 3 15,6-9-9-15,5-5-4 16,2-4 4-16,4 2 1 15,-1 5-1-15,0 4 3 16,-2 9-3-16,-3 9 1 0,-2 7-3 16,0 7 0-16,0 11-2 15,-2 6 4-15,0 6-1 16,0 1 0-16,0 4-1 16,-1-5 1-16,-3-2 0 0,3-7-46 15,-3-11-83-15,0-10-320 16</inkml:trace>
  <inkml:trace contextRef="#ctx0" brushRef="#br0" timeOffset="657131.2254">25209 6094 622 0,'3'0'71'0,"16"0"-4"16,-12-1 15-16,-7-1-43 0,-13 2-21 15,-5 6-14-15,-12 5-1 16,-7 3 4-16,-9 8 0 16,-5 0-5-16,-1 4 0 15,3-2-2-15,7 3-30 16,11-4-41-16,12-6-47 15,12-6-67-15</inkml:trace>
  <inkml:trace contextRef="#ctx0" brushRef="#br0" timeOffset="657334.3313">25371 6211 817 0,'6'0'35'16,"-8"-1"18"-16,-13 1-13 15,-3 5-13-15,-12 6-8 16,-6 7-6-16,-11 5-6 0,-9 5-4 16,-1-1 0-16,0 3-3 15,8-6-5-15,12 0-12 16,12-6-10-16,19-4-45 16,6-8-108-16,21-6-249 15</inkml:trace>
  <inkml:trace contextRef="#ctx0" brushRef="#br0" timeOffset="670849.8691">20607 7537 462 0,'-17'0'24'16,"4"0"23"-16,2 0 15 16,3 0-7-16,5 0-30 15,3 0-4-15,0 0 21 16,18 0 8-16,10-4-22 0,15-4-15 16,18-1-2-16,19-5-4 15,19 2-6-15,18-4 1 16,12-2-1-16,12 1 1 15,11 1-2-15,-1 1 1 16,-1 3-1-16,-6 2 1 16,-10 5-2-16,-16-1-6 0,-19 6-3 15,-20 0-10-15,-23 0-18 16,-21 6-21-16,-24 4-9 16,-15 1-47-16,-24 3 21 15,-17-4-226-15</inkml:trace>
  <inkml:trace contextRef="#ctx0" brushRef="#br0" timeOffset="671162.389">20599 7747 645 0,'-31'5'3'0,"14"-5"2"16,21 0 6-16,33-11 44 0,30-7 10 15,30-5-35-15,31-5-8 16,27 1-7-16,21 1-5 16,14 4-6-16,1 2-3 15,3 4 2-15,-6 5-1 16,-13 3-4-16,-17 3 3 0,-20 5 0 15,-24 0-1-15,-27 0-13 16,-33 3-53-16,-22-1-97 16,-30-2-404-16</inkml:trace>
  <inkml:trace contextRef="#ctx0" brushRef="#br0" timeOffset="687834.9593">21611 7829 637 0,'-15'4'26'16,"4"-3"14"-16,5 1 17 15,3-2-8-15,3 0-4 0,18 0-8 16,18-3-9-16,15-5-7 15,16-1-4-15,19-3-9 16,14 0-5-16,10-3-3 16,-2 2 1-16,-3 1 0 15,-6 3 1-15,-15 1-14 16,-20 5-18-16,-20 3-28 0,-25 0-74 16,-19 3-132-16</inkml:trace>
  <inkml:trace contextRef="#ctx0" brushRef="#br0" timeOffset="688038.0623">21804 7971 617 0,'-33'12'72'0,"20"-8"-31"16,17-2 2-16,31-2 7 16,26-7 23-16,24-6-34 15,28-2-25-15,19-6-3 16,12 2-3-16,12-3 0 0,-3 3-8 15,-6 4 1-15,-9 0 0 16,-18 1-39-16,-14 2-82 16,-22-3-241-16</inkml:trace>
  <inkml:trace contextRef="#ctx0" brushRef="#br0" timeOffset="713835.3465">24750 7609 688 0,'8'-11'6'16,"1"2"-1"-16,-8 2 37 16,0 2 5-16,-1 3-12 15,0 0-14-15,0 2-5 0,0 0-9 16,-7 0-5-16,-6 6 0 16,-7 4 2-16,-11 4 6 15,-8 4 2-15,-8 2 2 16,-7 4-3-16,-3 3-1 15,-4-2-6-15,6 1 0 16,4-2-4-16,7-3 1 0,7-1 0 16,10-5 0-16,10-2-3 15,9-3-29-15,8-4-24 16,14-3-55-16,7-3-32 16,10-4-58-16</inkml:trace>
  <inkml:trace contextRef="#ctx0" brushRef="#br0" timeOffset="714054.0989">24749 7721 578 0,'3'0'9'0,"7"0"51"0,-9 0 4 16,-1 2-16-16,0 7-15 16,-1 4 2-16,-9 4-9 15,-10 2-3-15,-5 5-6 16,-10 2-7-16,-9 1-3 15,-8-2-2-15,-5 1-3 0,-6-2 1 16,0 1 1-16,3-5-3 16,2-4-18-16,7-7-73 15,5-6-237-15</inkml:trace>
</inkml:ink>
</file>

<file path=ppt/ink/ink1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4-19T05:48:22.166"/>
    </inkml:context>
    <inkml:brush xml:id="br0">
      <inkml:brushProperty name="width" value="0.05292" units="cm"/>
      <inkml:brushProperty name="height" value="0.05292" units="cm"/>
      <inkml:brushProperty name="color" value="#FF0000"/>
    </inkml:brush>
  </inkml:definitions>
  <inkml:trace contextRef="#ctx0" brushRef="#br0">1513 6152 0,'25'0'125,"0"0"-125,49 0 16,50 24 0,50 1-1,25 50-15,-26-75 16,-24 24-16,-50 1 16,0-25-1,-24 0-15,-1 0 16,75 25-1,-25 0-15,50-25 16,-50 0 0,0 25-16,0-25 15,-25 0 1,-49 0-16,-1 0 16,-24 0-1</inkml:trace>
  <inkml:trace contextRef="#ctx0" brushRef="#br0" timeOffset="4216.0535">1141 5953 0,'25'0'156,"0"-25"-140,0-49-16,24 49 15,-24 0-15,0 25 16,0-25 0,24 1-16,-24-1 15,0 25 1,25-50-1,-26 25-15,26 25 16,0-49 0,-26 24-16,1 25 15,0 0 1,-25-25 15,25 25 0,-25-25 1,0 1-17,25-26 17,24-24-32,-49-1 15,50-24 1,-25 25-16,0 24 15,-1 0 1,1 1 0,0-1-16,25 25 15,-26-49-15,26 24 16,0-24 0,-26 24-16,1-24 15,0 49-15,-25 0 16,25 0-16,-25 1 31,25-26-31,-25 25 31,24 0-15,1 1 0,0 24-1,25 0 1,-26-25-1,1 25 17,0 0-17,0 0 1,0 0 0,-1-25-16,1 25 15,25-25 1,-25 25-1,-1 0 32,1 0 328,0 25-359,49 25 0,1-26-16,-1 1 15,-49 0-15,0-25 16,0 25-1,0 49 1,-25-49-16,49 25 16,-24-26-1,-25 1-15,25 0 16,-25 0 0,0 0 15,0-1-16,0 1 1,25 0-16,-25 0 47,24 0-47,-24 0 31,25-25-31,-25 49 16,25-24-1,0 25 1,0-1-16,-1-49 16,1 25-16,0 0 15,-25 0-15,25-1 16,-25 1 0,25-25-1,-25 25 1,24 0-1,1 0 17,-25-1-32,25 1 15,-25 0 1,25 0-16,0 24 16,-1-24-1,-24 0-15,25 0 391,25 99-376,-1-25 1,-24-49-16,0-1 16,-25-24-1,25 0-15,0 0 47,-1-25-31,1 0-1,-25 25 1,25-1 0,25-24-1,-26 25 1,1-25-16,0 0 31,0 0 63,0 0-78,0 0-1,-1 0-15,1 0 16,0 0-1,0 0 1,0 0-16,-1 0 31,-24-25 32,25 25-63,-25-24 31,25 24-15,0 0 15,0 0 16</inkml:trace>
  <inkml:trace contextRef="#ctx0" brushRef="#br0" timeOffset="6003.1115">3870 4887 0,'25'0'125,"124"0"-109,123-50-1,175 50-15,-50 0 16,-100 0-1,26 0-15,-199 0 16,74 0 0,1 0-1,-26 0-15,-49 0 16,50 0-16,-25 50 16,49-1-1,-24-24 1,-25 25-16,-50-1 15,25 1-15,-50-1 16,100 51 0,-25-1-16,25 0 15,-50-74 1,0 0-16,-100-1 16,1-24-16,0 25 15,0-25 1,0 0 328,24 0-329,50 0 1,25 0-16,-24 0 15,-26 0 1,-49 0-16</inkml:trace>
  <inkml:trace contextRef="#ctx0" brushRef="#br0" timeOffset="7335.1308">8657 5358 0,'50'0'204,"49"0"-204,-25 0 15,1 25 1,-26 24-1,1-49-15,-25 0 16,0 0 0,-1 0-1,-24 25 110,-24-25-109,24 25 0,-25-25-1,25 25-15,-25-1 16,0-24-1,25 25-15,-25-25 16,1 25 0,24 25-1,-25-50-15,25 24 16,-50 1-16,1 0 16,24 0-1,0 0 1,0 24-16,-24 1 15,24-25 1,0 0 0,0-25-16,0 0 47</inkml:trace>
  <inkml:trace contextRef="#ctx0" brushRef="#br0" timeOffset="9775.2382">2630 3845 0,'0'49'188,"0"-24"-173,0 0 1,0 0-1,0 0-15,0-1 0,0 1 16,-25 25 0,0 173-1,0-173-15,0 24 16,25-49-16,0 24 16,0-24 15,0 0-16,0 0-15,0 74 16,0-25-16,0-24 16,0 0-1,0-25-15,0-1 16,0 1 0,0 0-16,0 49 15,0 26-15,0-26 16,0-24-1,0-26-15,0 1 16,0 25 0,0-25-1,0-1-15,0 1 16,0 25 0,0-25-1,-24-1 1,24 1-16,0 0 15,0 0 1,0 0-16,0-1 16,0 1 31,0 25-32,24-25 16,1-25 1,-25 49 311,0 1-343,0-25 16,0 49-16,0 1 16,0-26-1,0-24 1,0 74-16,0 0 16,0-49-16,0 0 15,0-26 16,0 1-31,0 0 16,0 0 0,0 0-16</inkml:trace>
  <inkml:trace contextRef="#ctx0" brushRef="#br0" timeOffset="10838.3059">1117 6672 0,'49'0'141,"100"-24"-141,49 24 15,26 0 1,73 0-16,1 0 16,99 0-1,-248 0-15,-75 0 16,125 0 0,-175 0-16,1 0 15,25 0-15,-1 0 16,-24 0-1,0 0 32,-25-25 16</inkml:trace>
  <inkml:trace contextRef="#ctx0" brushRef="#br0" timeOffset="12186.182">3225 6598 0,'0'25'172,"25"-25"-156,-25 25 15,25-25-15,-1 24-1,1-24 1,0 0-16,-25 25 47,25-25 0,0 0 125,-25 25-141,0 0 16,-25-25-32,25 25 1,-50-25-16,25 0 31,25 24-15,-24-24 31,24 25-47,-25-25 47,0 0-32</inkml:trace>
  <inkml:trace contextRef="#ctx0" brushRef="#br0" timeOffset="13853.9381">1141 6524 0,'-24'0'140,"24"24"-124,0 1-1,-25 0-15,25 0 16,-50 0 0,25 24-1,1-49 1,-1 25 0,0-25-1,25 25 1,0 0 93,25-25 1,0 0-95,-1 0 1,26 0-1,24 0 1,-24 24-16,-25 1 16,0-25-1,-1 25 1,1-25 46</inkml:trace>
  <inkml:trace contextRef="#ctx0" brushRef="#br0" timeOffset="20459.02">12328 6127 0,'25'0'172,"25"0"-141,99-50-31,99 1 16,-50 49-1,-49-25-15,-100 25 16,-24 0-1,0 0 1,0 0 78</inkml:trace>
  <inkml:trace contextRef="#ctx0" brushRef="#br0" timeOffset="77773.4846">6077 11212 0,'0'25'188,"0"24"-188,-24 100 16,-26 25-1,25-1 1,0-24-16,25-25 15,0-25 1,0-24 0,0-50-16,0 24 15,0-24 1,25 49 0,-25-49-1,0 0 1,0 0-1,25 0 1,-25-1-16,25 26 16,0 0-1,-25-26-15,24 1 16,1-25 31,0 0 47,0 0-94,0 0 15,49 0 1,50 0-16,0 0 15,25-25 1,-50 1-16,50 24 16,-50-25-1,75 25-15,-75 0 16,0-25-16,-24 25 16,-50 0-1,24 0-15,-24 0 16,25 0-1,-1 0-15,26-25 16,49 25 0,24 0-16,-24 0 15,-49 0-15,-25 0 16,-26 0 0,1 0-1,0 0-15,0 0 31,-25-49 188,0-1-219,0 0 16,0 1-1,0-26-15,0 26 16,-25-1 0,25 25-1,-25-24 1,25 24 0,-25 0 62,1-74-63,-76-100 1,-24-24-16,25 74 16,25 75-1,49 24-15,25 26 31,0-1 16,-25 0-31,25 0 0,0-25-16,-25-24 15,25 24 1,0 26-1,-25 24 189,-24 0-189,-1 0 1,-74-25-16,-25 0 15,25 0 1,25 25-16,0 0 16,49 0-16,25 25 15,-24 0 1,-1-25-16,1 0 16,24 25-1,0-1-15,-25-24 16,26 0-1,-1 0-15,0 0 16,0 25 31,0-25-31,1 0 15,-1 25-16,0 0 17,0-25-17,0 0 17,1 0-32,-1 25 15,0-25 1,-49 49-16,49-24 15,0-25 1,-25 50 0,26-1-16,-26-24 15,25 25 1,-25-1-16,50-24 16,0 0-1,-24-25-15,24 25 31,0 0 32,0-1-47,0 26-1,0 24-15,0 1 16,0-26-16,0 1 15,0-25 1,24 24-16,-24-24 16,0 0-1,0 0-15,0 24 16,0 1 0,0 0-1,0-1-15,0 1 16,0 0-1,0-1-15,0-24 16,0 0-16,25 24 16,-25-24-1,0 0 1,0 0 15,0 0-15,0-1-1,0 1 17,0 0 108,0 0 157,0 0-281,0-1-1,0 1 110,25-25 1313,0 0-454</inkml:trace>
  <inkml:trace contextRef="#ctx0" brushRef="#br0" timeOffset="80571.3591">4143 10765 0,'0'-25'172,"0"1"-140,25 24-17,-1 0 16,1 0-31,0-25 16,0 25 0,0 0 31,-1-25-16,1 25-16,0 0 32,0 0-15,0 0 124</inkml:trace>
  <inkml:trace contextRef="#ctx0" brushRef="#br0" timeOffset="94562.0793">8980 12278 0,'99'0'156,"-25"0"-141,25 0-15,100-24 16,-25 24 0,-1 0-16,-49-25 15,-49 25 1,-26-25-16,1 25 16</inkml:trace>
  <inkml:trace contextRef="#ctx0" brushRef="#br0" timeOffset="97483.1219">13494 6003 0,'50'0'203,"-25"0"-188,49-50 1,25 25-16,-24 25 16,-1-24-1,-49 24-15,0 0 16,-1 0-1,1 0-15,0 0 16,0 0 93,-75 0 63,25 0-156,-24 0 0,-50 0-16,24 24 15,26-24 1,24 0-16,-25 25 15,25 0 17,1 0-32,-1-25 62,25 25 141,-25-25-62,25-25-94,0 0 47</inkml:trace>
  <inkml:trace contextRef="#ctx0" brushRef="#br0" timeOffset="143441.7977">2183 6077 0,'25'0'250,"0"0"-235,0 0 95,-25-25-63,24 25-32,-24-24-15,50-1 16,-25-25 0,24 1-16,-24 24 15,0-25 1,0 25-16,0 25 15,-25-25 1,24 1-16,-24-1 16,25 25-1,0-25 1,0-25 15,-25 26-31,25 24 16,-1 0 15,-24-25-31,0 0 16,25 25-1,-25-25 1,0 0 15,25 25-15,-25-24-1,25-1 17,-25 0-1,25 25 0,-1 0 16,1 0-31,0 0 15,0 0 0,0 0-15,-1 0-1,1 0 17,0 25 15,-25 0-16,25-25-31,0 24 15,0 1 1,-1 0 0,-24 0-1,0 0 63,25-25-62,-25 24-16,0 1 94,25-25-79,-25 25 1,0 0 0,0 0-1,25-1-15,-25 1 16,0 0 15,25-25 0,-25 25-15,0 0 15,24-25-15,1 0 0,0 0 15,-25 25 16,25-25 31,-25 24-63,25-24 1,-1 25 0,1 0 437,-25 0-453,0 0 47,25-25-16,25 0 63,-50 24-79,24-24 1,1 0 0,0 0 15,0 0 63,0 0-32,-1 0 79,-24-24-94,0-1 31,25 25-16</inkml:trace>
  <inkml:trace contextRef="#ctx0" brushRef="#br0" timeOffset="167817.2055">11931 6028 0,'25'0'171,"0"-25"-171,49 0 16,-24 0-16,0 25 16,-1 0-1,26 0 1,49 0-16,-25 0 16,0 0-1,-74 0-15,25 0 16,-26 0-16,1 0 15,-50 0 157,-123 50-156,-1-25-16,-75-1 0,100 1 16,0 0-1,25-25-15,0 25 16,49-25-16,26 0 15,-1 0 1,0 0-16,50 0 141,0 0-126,74-25 1,0 25 0,25 0-16,25 0 15,-50 0-15,-25 0 16,-24-25-1,-25 25-15,0 0 32,-50 0 93,-99 0-125,-124 0 15,223 0 1,0 0 0,-24 25-16,24-25 15,0 0 1,0 0 31,75 0 46,74-50-93,49 50 16,-24 0 0,50-24-16,-75 24 15,-50 0 1,-49-25-16,0 25 16,-25-25 46,25 25-15,-25-25 453</inkml:trace>
  <inkml:trace contextRef="#ctx0" brushRef="#br0" timeOffset="174723.0865">2580 14784 0,'422'-100'219,"-149"26"-219,-224 49 15,1 0 1,-1 25 0,1 0-16,-25 0 15,0-24 1,24 24-16,-24-25 31,0 25-15,0 0-16,-1 0 15,26 0-15,-25-25 32,0 25-17,-25-25 95,0 0-64,0 1-30,0-26 0,0-25-16,0 51 15,0-1 1,0 0 0,0 0 15,49 0-16,-49 1 1,50-1 0,-50 0-1,0-49-15,0 49 16,0 0 0,0 0-16,0 0 15,0 1 1,0-1-16,0-50 15,0-49 1,-25 25-16,0 25 16,25 49-1,-25 0 1,25 0-16,-24 25 31,24-24-15,-25 24 78,0-75-94,-99-49 15,0 0-15,25 0 16,0 50-1,74 49-15,0 25 16,0 0 0,0-25-1,-24 25-15,-26-25 16,-24 25 0,-25-49-16,25 49 15,49 0 1,25 0-16,-24 0 15,24 0 1,0 0 0,0 0-1,1 0 1,-1 0-16,-25 49 16,50-24-1,-49 0 1,-26 24-16,-24 26 15,49-50-15,1 24 16,24-24 0,-49 0-16,49 24 15,-25-24 1,25 25 0,1 0-16,24-26 15,-25 1-15,0 0 16,25 0-1,0 0 1,0-1 0,0 1-16,-25-25 15,25 50 1,-25-1 0,0-24-1,25 0 1,0 0-1,0 0-15,0 24 32,0 1-32,0-1 15,0 26 1,25 24 0,25 0-16,-25-49 15,0-1-15,-1-24 16,-24 50-1,25-51-15,-25 1 16,0 0 0,0 25-16,25-1 15,0 1-15,-25 0 16,0-26 0,25-24-16,-25 50 15,24-25 1,1 24-1,-25-24 1,25-25 0,-25 25-16,25-25 15,-25 25 1,25-25-16,-25 25 16,24-25 30,1 0-30,50 0-16,49 24 16,124 1-1,0-25-15,-99 0 16,-1 25 0,-73-25-16,-50 0 15,-1 0-15,-24 25 47</inkml:trace>
  <inkml:trace contextRef="#ctx0" brushRef="#br0" timeOffset="178197.4452">15751 14287 0,'25'0'125,"25"0"-109,-1-24-1,-24 24 48,124 0-47,99 0-16,-99 0 15,-124 0-15,-1 0 31,1-25-31,0 25 32,0 0-17,0 0-15,-1 0 63,1-25-63,25 0 15,-25 25 48,-25-25-32,0 1 0,0-1-15,0 0 0,0-49-16,0-1 15,0 1 1,0 24-16,0 25 16,0-24-16,-25 24 15,25-25 1,-50 26-16,50-26 15,0 25 17,-25 25 15,1-25-16,-1-24-16,-50-1 1,51 1-16,-26-1 16,25 25-1,0 25-15,1 0 32,24-25-32,-50 25 31,0-24-31,-98-26 15,123 50-15,-25 0 16,50-25 0,-25 25-16,1 0 47,-1 0-32,0 0-15,0 0 31,0 0-31,1 25 47,24 0-31,-25 0 0,0-1-1,0 1-15,25 0 16,-25 0-1,-24 0 1,-1-1 0,-24 76-16,-26-26 15,51 0-15,24-24 16,0-25 0,25 24-16,-25-24 15,25 0 1,0 0-1,0 0 1,-24 24 0,-1-24-1,25 25-15,0-26 16,0 1 0,-25 25-16,25-25 31,0 24-31,0-24 15,0 0 1,0 0-16,0-1 16,0 1-1,0 0 1,25 0 78,-25 0-79,25-25 1,-1 25 0,26-25-1,-25 0 16,24 0 1,1 0-17,24 0 1,75 0 0,-25 0-16,25 0 15,-25 0 1,-49 0-16,-26 0 15,-24 0 1,0 0 0,0 0 31,-1 0-32,1 0 1,0 0-1,0 0 1,-25-25 0,25 25-16,-1 0 31,1-50 0,0 50-15,0 0 46,-25-25-30</inkml:trace>
  <inkml:trace contextRef="#ctx0" brushRef="#br0" timeOffset="191165.5908">9203 17487 0,'25'0'188,"-1"0"-173,51 25 1,123-25-16,26 0 16,48 0-1,-24-25-15,-24 0 16,-26 25-1,50-49-15,-99 24 16,0 25 0,-75 0-16,-24 0 15,0 0 1,-26 0-16,1 0 16,0 0-16,0 0 265,0 0-265,74 0 16,0-25-1,75 0 1,98 1-16,101 24 16,23 0-1,-48-25 1,-1 25-16,25 0 16,-322 25-1,24-25-15,50 24 16,-25 1-1,25-25-15,-99 25 16,0-25-16,0 0 16,0 0 31,-1 0 171,1-25-202,74 0 0,50 1-16,124-1 15,25 0 1,-25 0-16,-125 0 15,1 25-15,-74 0 16,-1 0 0,-24 0-1,49 0-15,-25 0 16,50 0 0,-25 0-16,50 0 15,-49 0-15,-51 0 16,26 0-1,-51 0 1,1 0 0,25 0-16,24 0 15,-49 0 1,0 0 0,0 0-16,-1 0 312,51 0-312,-26-24 16,1 24-16,74 0 15,25 0 1,-50 0 0,25 24-16,-49-24 15,-26 25-15,-24-25 16,0 0-16,0 0 15,-1 0 1,1 0 15,0 0 126,0 0-126,0 0-16,-1 0 1,1 0-16,0 0 31,0 0 1,0 0-32,-1 0 31,26 0-31,0 25 15,74-25 1,-100 0-16,1 0 16,0 0-1,0 0 1,0 0 0,-1 0-16,1 0 31,0 0 0,0 0 313,25 0-329,24-25 1,199 0 0,-199 25-16,25 0 0,25 0 15,25 0 1,-50 0 0,-24 25-16,-50-25 15,0 0 1,-1 0-16,26 25 15,0-25 1,-26 0-16,51 25 16,-50-25-1,-1 0 1,1 0-16,0 0 16,0 0 15,0 0-31,-1 0 15,1 0 1,50 0-16,24 0 16,25 0-1,-50 25-15,-49-25 16,25 0 0,-26 0-16,1 0 15,0 0 1,0 0-1,0 0 17,0 0-17,-1 0 1,26 0 0,-25 0-1</inkml:trace>
  <inkml:trace contextRef="#ctx0" brushRef="#br0" timeOffset="194445.3645">2530 18083 0,'100'0'187,"24"0"-187,-25 0 16,75 24-1,-26 1-15,-24 0 16,25 0 0,-50 24-16,25 1 15,25 0 1,-50-26-1,50 26-15,-49-50 16,-1 0 0,-25 25-16,-24-25 15,24 0 1,-49 0-16,0 0 31,0 0 0,-1 0 16</inkml:trace>
  <inkml:trace contextRef="#ctx0" brushRef="#br0" timeOffset="196026.0494">2580 14635 0,'25'0'156,"0"0"-141,49 0 1,-24 0-16,24 0 16,100-25-1,-1-25-15,-49 26 16,-24 24-16,-26-25 16,-24 25-16,-26 0 15,1-25 1,0 25 15,-25-25-31</inkml:trace>
  <inkml:trace contextRef="#ctx0" brushRef="#br0" timeOffset="199845.9535">13519 5829 0,'74'0'125,"1"25"-110,49 0 1,49 24-16,51 1 15,-100-50 1,24 25-16,-123-25 16,0 0-1</inkml:trace>
  <inkml:trace contextRef="#ctx0" brushRef="#br0" timeOffset="207779.3869">819 17338 0,'25'0'188,"0"0"-157,24 0-16,75 0-15,-99 0 16,25 0-16,74 0 16,24 0-1,51 25 1,-1 0-16,50-25 16,-99 0-1,99 0 1,-99 25-1,-50-25-15,-49 0 16,-25 0 0,-1 0-1,1 0 17,0 0 249,99-25-281,50-25 15,123-24 1,-222 74 0,-1 0-16,100-25 15,24 0 1,26 25 0,-26 0-16,-49 0 15,-50 0-15,25 0 16,25 0-16,-50 0 15,0 0 1,75 0 0,-50-24-16,50-26 15,-75 25-15,-74 25 16,-1 0-16,1 0 31,0 0 344,49 0-359,26 25-1,48 0-15,-48 0 16,-26-1 0,-24 1-1,-25-25-15,-1 0 16,1 0 1703,-25 25-344,0 0-797</inkml:trace>
  <inkml:trace contextRef="#ctx0" brushRef="#br0" timeOffset="210779.5305">7764 3473 0,'0'24'125,"-25"-24"-110,1 25-15,-1-25 16,25 25 0,-25 0-1,0 24 1,0 1-1,25-25 1,-24 0 0,-1 0-16,25-1 15,0 1 32,0 0 0,0 0-31,25-25 15,-1 25-15,26-25-1,-25 24 1,0 1-16,49-25 15,0 0 1,1 0-16,-1 25 16,-49-25-1,25 0-15,-26 25 16,26-25 0,0 0-1,-25 0 48</inkml:trace>
  <inkml:trace contextRef="#ctx0" brushRef="#br0" timeOffset="212346.1867">7640 3894 0,'25'-24'172,"0"24"-172,24-25 16,-24 0-1,0 25-15,0-25 31,0 25-15</inkml:trace>
</inkml:ink>
</file>

<file path=ppt/ink/ink1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4-19T05:52:26.373"/>
    </inkml:context>
    <inkml:brush xml:id="br0">
      <inkml:brushProperty name="width" value="0.05292" units="cm"/>
      <inkml:brushProperty name="height" value="0.05292" units="cm"/>
      <inkml:brushProperty name="color" value="#FF0000"/>
    </inkml:brush>
  </inkml:definitions>
  <inkml:trace contextRef="#ctx0" brushRef="#br0">12626 11708 0,'25'0'219,"0"0"-188,-1 0-15,1-25-1,25 25 1,-1 0-16,-24 0 16,25 0-1,24-25-15,-24 0 32,-1 25-32,1-24 0,-25 24 15,24-25 1,-24 25-1,0 0 1,0-25-16,0 25 16,-25-25 15,24 25-15,1 0 577,-50 0-140,1 0-437,-51 25 0,26-25-1,-51 25-15,1-25 16,0 0 0,74 0-16,-24 0 15,24 0 32,25 25 62,-25-25 16,0 0-109,0 24 0,1-24-16,-26 25 15,25-25 1,0 0-16,50 0 625,-25-25-594,25 25-15,0 0-1,24-24 1,-24 24 0,-25-25-1,25 25 1,-25-25 328</inkml:trace>
  <inkml:trace contextRef="#ctx0" brushRef="#br0" timeOffset="7330.8448">23441 6226 0,'25'0'156,"74"-50"-156,-50 26 16,1 24-1,24 0-15,-49 0 16,0 0-1,0 0 1,0 0-16,-1 0 16</inkml:trace>
  <inkml:trace contextRef="#ctx0" brushRef="#br0" timeOffset="8508.0714">22399 6251 0,'0'25'172,"25"-25"-172,0 0 31,-25 24-31,24-24 31,1 25-31,0 0 16,0 25-1,24-1-15,-24-49 32</inkml:trace>
  <inkml:trace contextRef="#ctx0" brushRef="#br0" timeOffset="10249.8927">23118 7813 0,'25'0'141,"74"0"-110,-49 0-31,-25 0 16,49 0-16,-24 0 15,24 0 1,-24 0-16,-1 0 15,-24 0 1,0 0 0,0 0-1</inkml:trace>
  <inkml:trace contextRef="#ctx0" brushRef="#br0" timeOffset="11796.6734">23342 9029 0,'24'25'250,"1"0"-219,0-25-31,25 24 16,-1-24-1,-24 0-15,0 0 16,24 0-16,-24 0 16,0 0 15,0 25 0</inkml:trace>
  <inkml:trace contextRef="#ctx0" brushRef="#br0" timeOffset="85806.6964">5854 5259 0,'50'0'188,"-25"0"-173,49 0-15,50 0 16,0 0-16,25 24 15,-99-24 1,24 25-16,0-25 16,1 25-1,-1-25-15,25 0 16,1 0 0,24 25-16,-50-25 15,25 0 1,-24 0-16,-1 0 15,-24 0 1,-25 0-16,-1 0 16,26-25-1,-25 25 1,0 0 0,24-25-1,1 0 1,-1 1-1,26 24-15,-26 0 16,-24 0 0,0 0-16,0 0 15,0 0 63,-25-25 32,0 0-95,0 0 1,24 0-16,-24-24 16,0-26-16,0-24 15,0 25 1,0 49-16,0-50 16,0 26-1,-24 24-15,24 0 16,0 0-16,0 1 31,0-1 32,-25 25-32,25-25-16,-25 0-15,25-24 16,-50-26 0,26 26-16,-1-1 15,-25 0 1,1 26-16,-26-51 16,1 26-1,24-1-15,-24 0 16,-25 1-16,24-50 15,-49 24 1,50 50-16,-26-24 16,51 24-1,-26 25 1,1-50-16,0 50 16,24 0-1,0 0-15,1 0 16,-1 0-1,25 0 1,-24 0 0,-1 0-1,25 0-15,1 0 16,-26 0 0,-24 0-16,24 0 15,25 0 1,0 0-16,0 25 15,-24-25-15,24 0 32,25 25-17,-25-25 251,0 25-250,1-25-16,-26 0 15,-49 25 1,-50-1-16,25 1 15,0 25 1,99-50 0,-24 25-16,24-1 15,0-24 1,25 25-16,-25 0 16,0 0-1,1 24 1,24-24-16,-25 0 15,25 0 1,-25 0-16,0 24 16,25-24-1,0 0 1,0 0-16,0-1 16,-25 1-1,25 0 1,-24 25-16,24-1 15,0 26 1,0-51 0,0 1-1,0 0 1,0 0-16,0 0 16,0-1-1,0 1-15,-25 0 16,25 0-16,0 24 15,0-24 1,0 0-16,0 0 16,0 0 62,25-25-47,-25 25 0,24-25 235,1 0-235,-25 24-15,25-24-1,-25 25-15,0 0 32,25 0-17,0-25 1,-25 25-16,0-1 16,24-24-1,-24 25 1,0 0-1,25-25 1</inkml:trace>
  <inkml:trace contextRef="#ctx0" brushRef="#br0" timeOffset="87218.5705">6450 5035 0,'49'25'203,"-49"0"-187,50-25-1,74 0-15,-50 0 16,-24 25 0,-25-25-16,-1 0 31,-24 25-15</inkml:trace>
  <inkml:trace contextRef="#ctx0" brushRef="#br0" timeOffset="88400.7519">7219 4986 0,'49'0'203,"1"25"-203,24-25 16,-49 0 0,25 0-1,-26 0 1</inkml:trace>
  <inkml:trace contextRef="#ctx0" brushRef="#br0" timeOffset="330041.9239">24160 6325 0,'50'0'188,"-1"0"-173,1 0 1,74 0-1,-25 0 1,25 0-16,-99 0 16,0 0-1,0 0-15,-1 0 32</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5-20T11:58:05.025"/>
    </inkml:context>
    <inkml:brush xml:id="br0">
      <inkml:brushProperty name="width" value="0.05292" units="cm"/>
      <inkml:brushProperty name="height" value="0.05292" units="cm"/>
      <inkml:brushProperty name="color" value="#FF0000"/>
    </inkml:brush>
  </inkml:definitions>
  <inkml:trace contextRef="#ctx0" brushRef="#br0">5223 3698 453 0,'0'-9'15'0,"0"1"30"16,0 1 20-16,-4 1-21 15,-1-1-2-15,-4 2-7 16,-2 3-8-16,-2 2-14 15,-3 0-6-15,-3 0-5 0,0 6-3 16,-2 3 1-16,3 3-1 16,3-1 1-16,2 1 0 15,3 0-1-15,6-1 0 16,2 2 1-16,2-4-2 16,2 1-5-16,6 0 7 0,6 1 0 15,4 1 3-15,0-2-5 16,2 4 5-16,-1-2-2 15,0 0 0-15,-2 3-2 16,-7-2 1-16,-2 2 1 16,-3 0 2-16,-5 1 4 15,0-2 2-15,-10 0 2 16,-3 0 2-16,-4-1-1 16,-2-4-5-16,0 1-2 0,1-3-2 15,-1-2-2-15,5-1 1 16,2-4 1-16,4 0-15 15,3 0-18-15,5-6-22 16,0-2-57-16,7-4-134 0</inkml:trace>
  <inkml:trace contextRef="#ctx0" brushRef="#br0" timeOffset="734.3557">5492 3760 446 0,'0'-2'91'0,"0"-2"-80"16,0 4 44-16,0 0-27 0,0 0-18 16,0 7-14-16,0 7 1 15,0 3 7-15,0 4 5 16,0 4-3-16,1 0-3 16,-1-2 1-16,0 0-3 15,-1-2 2-15,-1-4-4 0,-2-2-27 16,2-1-29-16,1-8-36 15,1-2-33-15,0-4-185 16</inkml:trace>
  <inkml:trace contextRef="#ctx0" brushRef="#br0" timeOffset="968.6657">5455 3765 344 0,'-6'-11'219'0,"1"3"-207"15,5-2 34-15,0 1-14 16,2 0-16-16,9 0-9 0,4 0-6 16,4 3-4-16,5-2 6 15,-1 3-4-15,0 0 1 16,-3 4 2-16,0 0-4 16,-5 1-45-16,-4 0 1 15,-4 0-6-15,-5 6-17 0,-2 0-45 16,-2 2-45-16</inkml:trace>
  <inkml:trace contextRef="#ctx0" brushRef="#br0" timeOffset="1140.5393">5566 3744 182 0,'-12'7'74'15,"2"-4"-59"-15,4 2 23 16,2-3 6-16,2 0-13 0,2-2 19 16,0 0-6-16,7 0-1 15,4-3 0-15,1-3-21 16,3 3-18-16,0-2-2 15,1 3-2-15,-4 2-44 0,0 0-59 16,-4 2-19-16,-6 8-86 16</inkml:trace>
  <inkml:trace contextRef="#ctx0" brushRef="#br0" timeOffset="1312.3906">5512 3956 407 0,'-5'7'71'16,"1"-4"-60"-16,3 0 25 15,1-3 1-15,9 0-16 16,8 0 27-16,1-5-7 16,8 0-19-16,1-2-14 0,1-2-5 15,-3 4-2-15,-1 2-40 16,-4 1-77-16,-3 1-64 16</inkml:trace>
  <inkml:trace contextRef="#ctx0" brushRef="#br0" timeOffset="2718.7477">5937 3454 614 0,'0'-14'7'0,"-2"4"24"15,-1 4 23-15,2 5-11 16,1 1-20-16,0 7-18 15,-1 13-12-15,1 9 6 16,0 12 7-16,0 7 1 16,0 12 0-16,0 2-3 0,0 2-2 15,0-5 1-15,4-6-1 16,4-6 0-16,2-10-7 16,3-7-14-16,3-8-25 15,4-5-33-15,0-7-45 16,1-9-97-16</inkml:trace>
  <inkml:trace contextRef="#ctx0" brushRef="#br0" timeOffset="3234.3202">6204 3645 673 0,'-5'-11'10'0,"0"3"28"15,0 5 16-15,4 3-40 16,0 2-17-16,1 9-9 16,0 3 6-16,0 6 6 0,0 4 0 15,0 0 1-15,2 2-2 16,3-4 2-16,-1-1-1 16,0-6 2-16,0-1-5 15,1-6-5-15,-1-6-1 16,1-2 6-16,-1 0 6 15,0-6 6-15,-2-5-5 0,1-1 0 16,-1 2-1-16,1-1-2 16,-3 3 1-16,0 3 0 15,0 2-2-15,0 3 0 16,3 0-9-16,-2 6-6 16,3 4 13-16,0 2 3 15,3-1-1-15,2-1 0 0,3 0 1 16,2-3-1-16,2-5-1 15,0-2-1-15,3 0 3 16,-1-5-1-16,-4-6 4 16,0-2 1-16,-5-3-2 0,-2-4 3 15,-2-1-1-15,-7-1 5 16,2 0-4-16,-1 0-2 16,-4 2-3-16,-1 5-1 15,0 6 0-15,2 5-2 16,-1 4-6-16,3 5-64 15,0 7-79-15,2 4-60 0</inkml:trace>
  <inkml:trace contextRef="#ctx0" brushRef="#br0" timeOffset="3671.8242">6593 3879 650 0,'0'-5'7'0,"-4"3"58"15,1 2-28-15,0 0-34 16,-2 6-1-16,-2 6 2 16,2 0-1-16,-1 6 0 15,-1 0 0-15,3 0-2 0,1 0-1 16,1 0 1-1,1-4 0-15,1 1 0 0,0-6 0 16,0 0 0-16,1-5-1 16,4-1 0-16,4-3-3 15,2 0 4-15,0-4 6 16,5-5-1-16,1-3-4 0,-3-1 0 16,-1-2-1-16,-8 0 2 15,-4-1-1-15,-1 1-1 16,-9 1 0-16,-4 3 0 15,-4 0-2-15,-1 4 3 16,-1 6-2-16,1 1-1 0,3 0 0 16,3 4 1-16,4 2-32 15,5-3-41-15,3-3-83 16,2-1-175-16</inkml:trace>
  <inkml:trace contextRef="#ctx0" brushRef="#br0" timeOffset="4187.3602">6365 3249 271 0,'-5'-4'366'0,"-5"1"-359"15,-2 3 28-15,1 3-29 16,-2 9-9-16,-2 4 1 16,-3 4 4-16,3 6-1 15,-2-2-1-15,3 0 2 0,3-4-2 16,4-4 0-16,0-3 1 15,4-6 0-15,3-6-1 16,0-1-20-16,11-5 0 16,0-8 29-16,2-9-8 15,2-6 2-15,1-1-1 16,-2-3 0-16,-2 3 3 16,-5 2 15-16,1 8 13 0,-3 5 7 15,-2 6-12-15,-1 4-8 16,1 4-5-16,2 0-17 15,2 8-12-15,2 3 8 0,3 5 5 16,1 3 1-16,2 1 1 16,-1 0 1-16,0 2-1 15,2-1 2-15,-1 0-19 16,-1-3-54-16,-4-5-59 16,1-9-356-16</inkml:trace>
  <inkml:trace contextRef="#ctx0" brushRef="#br0" timeOffset="5734.3479">6887 3360 604 0,'-3'-14'3'0,"3"4"-2"15,0 1 15-15,10 6 3 16,8 3-16-16,3 3 1 15,8 13-1-15,3 8 4 16,4 12 4-16,-1 14 2 16,-2 12-1-16,-7 11-3 0,-4 10 0 15,-9 4 0-15,-7-2-4 16,-6-6-1-16,-1-8-2 16,-9-11 2-16,-2-12-1 15,-2-9-2-15,1-8-7 16,4-10-13-16,1-9-22 15,5-9-37-15,3-7-156 0</inkml:trace>
  <inkml:trace contextRef="#ctx0" brushRef="#br0" timeOffset="5968.7029">7556 3690 750 0,'-5'-8'6'0,"0"1"-1"0,5 0 45 15,0 0-31-15,8 1-10 16,8-2-8-16,4 3-3 16,7 1 0-16,5-1 2 15,-1 5-37-15,-1 0-54 16,-4 3-44-16,-10 6-72 0</inkml:trace>
  <inkml:trace contextRef="#ctx0" brushRef="#br0" timeOffset="6109.3003">7604 3826 627 0,'-3'2'58'0,"3"-2"-9"15,2 0 0-15,14-2-32 0,6-4-16 16,10-1 0-16,5 0 2 15,4-2-85-15,2 1-97 16</inkml:trace>
  <inkml:trace contextRef="#ctx0" brushRef="#br0" timeOffset="6812.3724">9036 3432 590 0,'0'-11'37'0,"0"-2"27"16,-6 1 4-16,-4 3-33 15,-3 0-21-15,-5 1-8 16,-10 5-2-16,-1 1-6 0,-6 2 1 16,-4 7 0-16,1 8 0 15,1 2-1-15,2 5 1 16,5 2 0-16,4 5 0 15,5 3-3-15,5 1 4 16,7-1-1-16,9 0 1 0,0-2 0 16,12-5-2-16,10-3-2 15,4-4-4-15,6-5 0 16,0-5 3-16,-1-5 4 16,0-3 3-16,-7 0 1 15,-4-5-2-15,-9-5 2 0,-6-2 3 16,-5 0 0-16,-4-2-2 15,-8-2-1-15,-8 3-3 16,-5 0 0-16,-1 3 0 16,-1 4 2-16,3 3-1 15,2 3-2-15,4 0-1 16,6 7-1-16,9-1-47 0,3 0-60 16,9-5-67-16</inkml:trace>
  <inkml:trace contextRef="#ctx0" brushRef="#br0" timeOffset="7171.7109">9060 3124 746 0,'-10'-14'14'0,"5"2"14"16,5 2-15-16,0 1-2 15,5 3-1-15,6-1-13 16,5 3-4-16,0 3 6 16,5 1-1-16,-3 2 1 15,-4 9 0-15,-3 2-2 0,-9 4 0 16,-2 3 0-16,0 1-1 16,-9 0 4-16,-3 1 1 15,-2-2-1-15,2-5 0 16,2-2 1-16,5-5 1 0,1-2-3 15,4-2 3-15,9-4 1 16,11 0 4-16,6 0 16 16,12-6-6-16,6-3-12 15,5 2-1-15,-3-1-40 16,-4-3-88-16,-9 0-384 16</inkml:trace>
  <inkml:trace contextRef="#ctx0" brushRef="#br0" timeOffset="10953.0564">10544 3004 438 0,'0'-13'117'0,"-6"0"-113"0,-2 1 46 15,2-2-3-15,-5 3-16 16,-1 1-8-16,-2 2-2 16,-2 2-5-16,1 3-11 15,0 3-3-15,-1 0-1 16,1 4-2-16,3 10 0 0,-2 4-3 16,1 8 2-16,3 6-1 15,1 7 2-15,3 6 0 16,0 5 1-16,5 4 1 15,1 3 0-15,0 0-2 16,9 3 1-16,2-1 1 0,4-2-2 16,-3-4 2-16,1 3 0 15,-6-4-1-15,-3 4 0 16,-2-1 1-16,-2-1-1 16,-4 0 2-16,-6 2-1 15,-3-2 0-15,-2 1 0 0,2-4-1 16,-1 0 1-16,5-5-1 15,1-6 0-15,4-4 1 16,4-6 0-16,0-6-2 16,4-4 0-16,9-4-1 15,5-4 0-15,7-3 6 0,3-3 7 16,5-6 2-16,2 0-8 16,0 0-4-16,-1-5-1 15,-8-3-84-15,-3-3-88 16</inkml:trace>
  <inkml:trace contextRef="#ctx0" brushRef="#br0" timeOffset="11453.0185">10979 3118 489 0,'0'-9'72'0,"0"-1"-24"16,-4 3 36-16,2 2-22 0,-1 1-31 15,2 4-7-15,1 0-13 16,0 2-12-16,0 8-7 15,0 4 4-15,0 6 4 16,0 1 0-16,0 3 0 16,1 4 1-16,-1-2 0 15,0 0-1-15,2 1 2 0,-2 0-3 16,1-4-27-16,2-3-38 16,0-1-37-16,-2-6-54 15,-1-4-226-15</inkml:trace>
  <inkml:trace contextRef="#ctx0" brushRef="#br0" timeOffset="11656.1373">10867 3473 589 0,'-5'0'30'0,"4"0"18"15,1 0 31-15,13 0-39 16,9-2-30-16,9-2-1 15,10 1 1-15,6-3-7 16,4 1-1-16,0 2-14 16,-5 0-68-16,-8 3-64 0,-7-1-159 15</inkml:trace>
  <inkml:trace contextRef="#ctx0" brushRef="#br0" timeOffset="12359.2081">10913 3783 158 0,'0'0'584'0,"0"0"-564"15,0 0-14-15,0 1 13 16,0 4-22-16,0 3 0 16,3 4 3-16,1 3 3 15,-2 5 1-15,-1 3 0 16,-1-2 0-16,0 2-1 15,0-1 0-15,-5-5-1 0,-1-3 1 16,-1-2-2-16,0-8 0 16,3 1 2-16,-1-4-1 15,2-1 2-15,3-4 3 16,0-8-4-16,0-6-3 16,4-4-1-16,2-5 0 0,5 2 2 15,-2 0 0-15,-2 0 1 16,3 6-1-16,-5 7 4 15,1 2 0-15,-1 5 1 16,-1 3 1-16,1 2-6 0,1 0-5 16,2 7 0-16,0 6 2 15,4 5 0-15,0 4 2 16,0 2 0-16,2 2 0 16,-2-1 1-16,1-2-1 15,0-3 1-15,-3-7 0 16,3-4-1-16,-4-3 0 0,0-4 0 15,0-2 3-15,0-5 6 16,-4-7-2-16,2-5 4 16,-2-7 8-16,4-5-4 15,-6-5-4-15,3-2-4 16,0 2-1-16,-2 2 2 16,-2 8-5-16,1 7-1 0,-1 3-2 15,-2 8 0-15,0 2-5 16,0 2-41-16,0 0-67 15,0-4-420-15</inkml:trace>
  <inkml:trace contextRef="#ctx0" brushRef="#br0" timeOffset="14015.494">11725 3459 500 0,'-4'0'129'16,"3"0"-127"-16,1-1 39 16,1-3 13-16,10 0-50 15,7 0-7-15,3 0 3 16,6-2 5-16,1 4-3 0,4-1-4 15,-4 1-54-15,1 0-6 16,-7 1-35-16,-1-2-50 16,-6 1-189-16</inkml:trace>
  <inkml:trace contextRef="#ctx0" brushRef="#br0" timeOffset="14218.562">11896 3322 582 0,'-7'-12'43'15,"4"6"22"-15,-1 0-13 16,3 5-22-16,1 1-10 16,0 5-23-16,1 7-12 0,6 5 15 15,1 8 0-15,3 6 1 16,-2 4 2-16,4 3-2 16,-3 3 2-16,0-3 0 15,0-3-13-15,-1-3-47 16,0-8-34-16,-1-8-81 0</inkml:trace>
  <inkml:trace contextRef="#ctx0" brushRef="#br0" timeOffset="15140.3634">13430 2935 600 0,'-2'-9'12'15,"2"3"5"-15,0 0 29 16,12 3-32-16,0 0-15 0,6 2 2 16,0 1 3-16,1 2-1 15,-2 7-1-15,-2 5 0 16,-1 4-2-16,-5 3-1 15,-6 0-1-15,-3 3 0 0,0-1 3 16,-3-3 0-16,-8-1 2 16,2-5-1-16,-2-2 1 15,3-6 0-15,2-2 0 16,0-4 1-16,3 0 16 16,3-8 22-16,0-4-27 15,4-7-15-15,3-2 0 0,4-4 0 16,2 0 4-16,-1-1-2 15,-1 4-1-15,-2 3 2 16,0 6 2-16,-5 3 8 16,-3 7 3-16,0 1-2 15,-1 2-13-15,0 5-11 0,2 7 1 16,-1 7 6-16,0 3 3 16,1 3 0-16,0 2 1 15,-1-2-1-15,4-2 2 16,5-4-2-16,0-5-14 0,5-5-5 15,2-6-20-15,2-3-9 16,1 0-40-16,3-8-73 16,-4-9-222-16</inkml:trace>
  <inkml:trace contextRef="#ctx0" brushRef="#br0" timeOffset="15390.3849">13406 2736 522 0,'-6'0'49'0,"-11"4"-21"16,17-4 2-16,6 2-9 15,16 0 8-15,7 0 33 16,8-1-27-16,5 1-22 0,4-2-8 15,-1 0-2-15,1 0-1 16,-6 1-5-16,-4-1-79 16,-12 0-120-16</inkml:trace>
  <inkml:trace contextRef="#ctx0" brushRef="#br0" timeOffset="17546.7553">12858 3408 392 0,'-8'-2'4'0,"-1"-5"23"16,0 2 12-16,0 3-28 15,-2 2-6-15,0 0 8 16,0 0 14-16,2-3 0 15,2 3-2-15,1 0-9 16,2 0-5-16,2 0-6 0,2 0-3 16,2 0-1-16,13 0 4 15,6 0 26-15,9 0 0 16,10-2-16-16,10 1-9 16,4-2-4-16,7 0-2 15,2 1 2-15,3-1-2 16,2 2 0-16,3-3-1 0,0 2 3 15,7-2-2-15,-2 2 0 16,0-3 1-16,2 2 0 16,-2 0-2-16,-4-2 2 15,-5 3 0-15,2-1 0 16,-5 1-1-16,-4-1-1 0,-2 1 2 16,1 1-1-16,-2-1 1 15,1-2-2-15,-1 1 2 16,-1-1-2-16,-1 1 2 15,1 0 2-15,0-1 4 16,-4 3-2-16,2 0-3 0,0 0-2 16,0 1 1-16,0-2 1 15,-1 2-1-15,0 0-2 16,-3-1 4-16,-2 1-5 16,-3-1 4-16,-3-2-1 15,0 1 0-15,-3 0 5 16,0 1-2-16,-2-1-1 0,-5-1-3 15,2 3 1-15,-2 0 0 16,-1-2-1-16,-2 2 1 16,-2 0 1-16,-6 0-3 15,1 0 3-15,-5 0-23 16,-3 0-36-16,-7 0-56 0,-5 0-96 16</inkml:trace>
  <inkml:trace contextRef="#ctx0" brushRef="#br0" timeOffset="18546.6707">13266 3826 455 0,'9'-6'30'15,"-1"-3"0"-15,1 2 17 16,-2 0-12-16,2-1-1 0,-3 2 6 16,-2 1-2-16,-2 0-6 15,-2 2-1-15,-4 1-17 16,-13 2-20-16,-8 0-3 15,-7 0 11-15,-8 4 0 16,-4 2-1-16,-1 4-2 16,3-1 3-16,8 0-1 15,5 1-2-15,7-3 1 0,9 1 0 16,6 0-2-16,7-2-2 16,6 3-14-16,13-3 10 15,10 1 12-15,8 0-1 16,3 0-1-16,-2 2 0 0,-3-1-1 15,-6 1 1-15,-10 2-4 16,-13-1-1-16,-6 4-9 16,-8 3-6-16,-14 0 13 15,-9 4 0-15,-4 0 9 16,-1 1 1-16,0-2-6 0,2-3 3 16,8-2 0-16,8-1-2 15,7-4 0-15,6-2 0 16,5-2-6-16,9-4-1 15,12 1 12-15,12-3 10 16,8 0-2-16,8 0-9 16,3-3-3-16,4 1 1 0,-5-2-23 15,-3 4-33-15,-7-3-27 16,-15 1-33-16,-6 1-191 16</inkml:trace>
  <inkml:trace contextRef="#ctx0" brushRef="#br0" timeOffset="19171.6233">12757 4429 613 0,'0'-8'20'15,"-1"-1"3"-15,1 3 35 16,0 2-40-16,2 4-14 16,4 0-8-16,1 2 2 15,3 7-2-15,1 4 4 0,-2 3-4 16,0 3 2-16,-3 1-1 16,-4 2 1-16,-1-5 2 15,-1-3 1-15,0-2 0 16,0-3-1-16,0-4 0 15,-1-2 3-15,0-3 5 16,1 0 4-16,0-3 18 16,1-7-3-16,4 0-30 0,2-3 4 15,0-1 1-15,2 1-1 16,-1 1-1-16,-2 1 0 16,-2 6-3-16,1-1 1 15,0 6 2-15,-1 0-1 0,1 0-3 16,0 8 1-16,3 3 2 15,-1 2-2-15,2 2 2 16,-1 0 2-16,-1 1 0 16,4-2 0-16,-1-2-34 15,4-3-22-15,2-2-35 0,1-6-26 16,2-1-198-16</inkml:trace>
  <inkml:trace contextRef="#ctx0" brushRef="#br0" timeOffset="19359.1587">13110 4461 628 0,'-6'-6'20'0,"4"-1"39"16,2 1-12-16,0 2-20 16,11 0-25-16,4 2-9 0,5-1 7 15,2 3 0-15,2 0-35 16,0 0-44-16,-7 4-33 15,-7 3-65-15</inkml:trace>
  <inkml:trace contextRef="#ctx0" brushRef="#br0" timeOffset="19499.7559">13134 4527 313 0,'-8'1'215'0,"4"-1"-186"15,4 0 12-15,0 0-27 16,11 0-4-16,6 0-5 0,7 0-1 15,4 0-2-15,6 0-89 16,4-6-141-16</inkml:trace>
  <inkml:trace contextRef="#ctx0" brushRef="#br0" timeOffset="19671.5991">13481 4438 330 0,'-3'-1'278'16,"-4"-5"-253"-16,2 3 45 15,4 3-47-15,-2 0-13 16,3 4-13-16,0 6-6 16,0 4 5-16,0 4 2 0,0 4 4 15,0 1 4-15,0-2-3 16,0-1-70-16,0-8-98 16</inkml:trace>
  <inkml:trace contextRef="#ctx0" brushRef="#br0" timeOffset="20640.2715">13124 3451 611 0,'0'2'21'0,"0"1"-23"0,0 7-19 31,0 3 17-31,0 4 5 16,0 7 5-16,-1 0 4 15,-2 0-2-15,1 3-5 0,-3-5-1 16,2-3 1-16,-3-8 0 16,2 0 4-16,0-6 1 15,0-5 5-15,0 0 15 16,0-2 24-16,1-10-26 15,2-3-14-15,1-3-2 0,0-3-5 0,1-2-5 0,4-1 0 32,3 5-1-32,1 1 1 15,-4 5-1-15,0 5-1 0,-1 4 3 0,1 2-2 16,-1 2-5-16,3 2-3 16,-1 8 6-16,3 4 2 15,2 2 1-15,0 4 0 16,3 0 0-16,-2 0 0 0,0-2 0 15,1-2 1-15,-2-4-1 16,0-5 0-16,2-1 1 16,-3-6-3-16,2 0 3 0,-3-1 6 15,0-10 3-15,3-2 12 16,-4-5-6-16,-1-2-2 16,-3-2-3-16,1-1-1 15,-4-1 1-15,-1 5-1 16,0 3-6-16,0 2-1 15,-1 4-4-15,-4 7-2 0,3 2-32 16,0-2-57-16,2 1-231 16</inkml:trace>
  <inkml:trace contextRef="#ctx0" brushRef="#br0" timeOffset="22609.0063">14010 3609 565 0,'0'-7'56'0,"0"2"-31"15,0-2 31-15,-2 7-9 16,2 0-26-16,0 5-18 15,-4 10-15-15,-1 11 6 0,1 12 3 16,-3 15 5-16,-2 11 5 16,-2 9 4-16,2 6-1 15,2 2-5-15,7-8 0 16,0-8-3-16,11-8-1 16,8-10 0-16,5-9-1 15,6-12-1-15,5-6-21 0,1-12-63 16,4-8-75-16</inkml:trace>
  <inkml:trace contextRef="#ctx0" brushRef="#br0" timeOffset="23062.0724">14306 3901 683 0,'0'-10'-3'0,"0"0"-11"16,9 7 41-16,4 3-23 15,1 0-5-15,1 5 3 16,0 8-3-16,-3 2-2 16,-5 1 2-16,-2 3-1 0,-4-3 1 15,-1 0 2-15,0-2-1 16,0-5 2-16,0-2-1 15,-3-2 2-15,3-4 4 16,0-1 9-16,0-1 26 16,3-8 7-16,6-3-34 0,1-6-13 15,2-4-1-15,1 2 4 16,-2-3-3-16,-2 1-1 16,-2 5 1-16,-4 3 4 15,0 6 9-15,-3 3-2 16,0 5-7-16,0 0-6 15,0 5-10-15,0 7 2 0,0 5 6 16,1 2 2-16,4 3-3 16,5 0-13-16,3 2-14 15,1 1-46-15,-1-2-60 16,0-1-176-16</inkml:trace>
  <inkml:trace contextRef="#ctx0" brushRef="#br0" timeOffset="23468.3001">14643 4190 546 0,'0'3'20'16,"0"2"-33"-16,0 3 29 15,2 1 7-15,1 1 2 16,1 1-10-16,-2 4-7 0,1-2-2 15,-2 2-3-15,-1-2-1 16,0 1-1-16,0-2 2 16,-3-4-1-16,1-1 1 15,1-4-1-15,1-3-1 0,0 0 8 16,0-6 16-16,1-8 2 16,4-3-16-16,2-3 9 15,4-1 4-15,-1-2 1 16,3 4-12-16,-1 3-5 15,-1 5 0-15,0 5-4 16,-2 6-3-16,0 0-3 16,-1 6-4-16,-1 5 1 0,-1 3 3 15,0 3 2-15,0 2 0 16,-1-1 2-16,-1-1-2 16,1-2-25-16,5-3-32 15,-1-3-56-15,3-6-50 16</inkml:trace>
  <inkml:trace contextRef="#ctx0" brushRef="#br0" timeOffset="23687.0356">14984 3997 615 0,'-9'-3'21'0,"3"-1"-19"16,5 0 53-16,1 3-13 0,7-1-28 16,7 2-22-16,6-1 8 15,7 1-24-15,3 0-25 16,1 0-49-16,-1-2-96 16</inkml:trace>
  <inkml:trace contextRef="#ctx0" brushRef="#br0" timeOffset="24171.3813">15330 3844 533 0,'-1'-5'63'15,"1"1"-64"-15,0 3 45 16,0 1-11-16,5 0-43 15,5 6 10-15,-1 4 0 0,2 3 1 16,-1 3-1-16,-3 1 0 16,-2 3 1-16,-5 1-1 15,0-2 0-15,0 1 0 16,-8-3 1-16,2-1 0 16,0-3 1-16,0-4-1 15,3-1 0-15,2-6 0 0,1-2 0 16,0 0 9-16,0-2 24 15,4-8 5-15,3-1-30 16,0-6-3-16,3-4 4 16,4-1 4-16,-1-6-2 0,1 0 0 15,-4 3 0-15,0 2-2 16,-3 5 5-16,-2 6 4 16,-4 8-7-16,-1 4-10 15,0 6-11-15,-1 11-9 16,-5 4 18-16,4 6 0 15,0 4 1-15,2-1-4 0,0 0-6 16,3-4-3-16,7-4-12 16,-1-6-15-16,2-4-45 15,2-7-39-15,1-5-224 16</inkml:trace>
  <inkml:trace contextRef="#ctx0" brushRef="#br0" timeOffset="24483.8813">15259 3613 187 0,'0'0'440'15,"0"-3"-432"-15,9-3 28 16,5 2-3-16,6 0-24 0,3-1-6 16,4 1-1-1,2 3-1-15,5 1-1 0,-2 0-45 16,1 0-85-16,-1 0-198 15</inkml:trace>
  <inkml:trace contextRef="#ctx0" brushRef="#br0" timeOffset="24780.7067">15657 3490 365 0,'-2'-7'346'0,"-1"-1"-328"16,3 4 29-16,0 4-10 16,7 0-11-16,6 11-36 15,9 8 9-15,6 6 11 16,8 11 2-16,0 11-1 16,-4 10-7-16,-6 12-5 0,-11 5 2 15,-10 8 0-15,-5 3 0 16,-12-3 0-16,-6-8-1 15,-2-10-10-15,-2-8 0 16,-1-9 1-16,-2-11-19 0,0-10-68 16,0-9-124-16</inkml:trace>
  <inkml:trace contextRef="#ctx0" brushRef="#br0" timeOffset="26359.0042">15902 3380 537 0,'-6'-2'47'0,"1"-6"-24"0,4 2 43 16,1 1-13-16,0 0-16 16,0-1-10-16,1 2-21 15,7 1-7-15,1 1 0 32,5 2-1-32,-4 0 2 0,2 2 0 0,-1 5 0 0,-1 2 0 31,-3 2-2-31,-5 3 1 0,-2-2-2 0,0 4 1 15,-9-3 1-15,-5 4 1 16,1-4 2-16,1-2 1 16,-2 0-1-16,8-3 0 0,2-3-2 15,4-2 0-15,7-3-9 16,15 0-6-16,3 0 16 16,8 0 6-16,4-7-9 15,7 0-33-15,4-4-14 16,-3-2-25-16,-1-6-100 15</inkml:trace>
  <inkml:trace contextRef="#ctx0" brushRef="#br0" timeOffset="27031.3873">16290 2789 556 0,'-9'-11'5'0,"6"2"24"0,3-3 5 15,0-1 0-15,7 2-2 16,5-2-13-16,7 1-7 16,3 0-4-16,6 3 1 15,3 0 2-15,0 3-1 16,1 1-5-16,-1 2-1 0,-1 3-4 16,-3 0 1-16,-3 5-1 15,-2 6-1-15,-2 5-2 16,-3 3 2-16,1 6-3 15,-3 4 4-15,-3 6 1 16,0 3-1-16,-2 8 0 0,-2 4-1 16,-3 7 0-16,-4 6 1 15,0 3 1-15,-1 3 0 16,0 2 1-16,0-2-2 16,-1 6 1-16,0-2 0 15,-3-4-3-15,1 1 2 0,2-4 1 16,1-1 0-16,0-7 1 15,3-1-1-15,3-7 0 16,2 0 0-16,0-6 0 16,-1-1-1-16,0-3 1 15,1-1-1-15,-4-4 1 16,1-2 1-16,-2-3-2 0,-3-2 1 16,0-1 1-16,0-3 2 15,-4 0 1-15,-7-3 5 16,-3 1 2-16,-8-4 1 15,-7-3 0-15,-6-1 5 16,-7-3-5-16,-6-3-7 0,-4-2-3 16,-2-5-15-16,-4-1-79 15,2-11-192-15</inkml:trace>
  <inkml:trace contextRef="#ctx0" brushRef="#br0" timeOffset="29078.1411">5502 6010 264 0,'2'-14'313'15,"-2"-2"-288"-15,0 1 36 16,-9 0 2-16,0 2-19 16,-6 0-9-16,-6 6-7 0,-2 1-19 15,-8 3-8-15,-1 3 0 16,-3 4-1-16,-1 8 0 15,4 3-1-15,5 2 1 16,7 2-1-16,6 2 0 16,8 1-1-16,6 1 1 15,6 0-1-15,11 2 3 0,7 1-1 16,6-2 2-16,4 0-1 16,1-2 1-16,-3 1-1 15,-2 0 0-15,-8 0-1 16,-8-2-1-16,-7 0 1 15,-7-4-1-15,-1 0 2 0,-14-3 1 16,-6-2 5-16,-5-5 1 16,-3-2-2-16,3-4-2 15,-1-1-1-15,5-2 0 16,5-8 0-16,6-1-3 16,5-2-18-16,6-2-22 15,8-1-55-15,10-2-95 16</inkml:trace>
  <inkml:trace contextRef="#ctx0" brushRef="#br0" timeOffset="29328.1711">5771 6113 724 0,'0'-4'16'0,"-4"1"19"15,1 3 5-15,2 3-32 0,0 6-10 16,1 5 8-16,0 0-3 16,0 6 2-16,0-3-1 15,0 2-2-15,0 2 1 16,0-4-1-16,0 2-10 16,0-1-29-16,0-8-38 0,0-1-57 15,1-9-145-15</inkml:trace>
  <inkml:trace contextRef="#ctx0" brushRef="#br0" timeOffset="29515.6176">5756 6006 703 0,'-1'-20'41'0,"1"2"5"15,1 3-16-15,10 3-18 16,6 1-13-16,3 3-1 15,4 0 1-15,3 3-11 0,-1 4-35 16,-1 1-24-16,-3 1-35 16,-9 9-66-16,-8 3-173 15</inkml:trace>
  <inkml:trace contextRef="#ctx0" brushRef="#br0" timeOffset="29703.1123">5824 6185 559 0,'0'0'70'0,"2"-2"0"16,9-5-10-16,2 1-39 15,5-3-16-15,3 2-2 0,2 2-1 16,0 2-2-16,-4 1-1 16,-3 2-47-16,-5 2-46 15,-7 8-19-15,-4 4-60 16</inkml:trace>
  <inkml:trace contextRef="#ctx0" brushRef="#br0" timeOffset="29859.3471">5826 6363 457 0,'0'0'141'0,"3"0"-94"16,8-2 16-16,7-7-26 15,5 1-19-15,4-1-13 16,5 0-3-16,0-2-1 15,-2 2-50-15,-2-1-127 16</inkml:trace>
  <inkml:trace contextRef="#ctx0" brushRef="#br0" timeOffset="30390.5812">6436 5693 619 0,'0'-20'10'0,"0"3"34"16,-1 7 34-16,-3 6-22 16,0 4-26-16,-6 14-21 15,0 14-10-15,-7 12 2 0,2 16 3 16,0 16 1-16,-1 15 1 16,6 8 1-16,3 3 1 15,4 0-4-15,3-6-1 16,4-12-1-16,12-14-1 15,6-15-1-15,6-14-25 0,8-19-16 16,1-14-56-16,0-8-143 16</inkml:trace>
  <inkml:trace contextRef="#ctx0" brushRef="#br0" timeOffset="30906.1606">6707 5990 754 0,'-10'0'2'0,"1"0"-6"0,2 8-4 15,3 10 4-15,3 4 3 16,1 5-2-16,0 4 3 16,0-2-1-16,4 0 2 15,0-4 1-15,0-7-2 16,0-4 0-16,0-6-3 15,0-7 0-15,3-1 2 0,0-2 29 16,1-9-15-16,2-1-9 16,-3-1-3-16,3 2 1 15,-5 0-2-15,-2 5 7 16,-2 3 2-16,-1 1-2 16,1 2-10-16,-1 3-6 15,0 5 4-15,3 4 3 0,-1 1 4 16,2 2-1-16,4 0 0 15,-1-1 0-15,4-3 0 16,0-1-9-16,2-4-5 16,-1-4 1-16,4-2 5 0,-3-3 4 15,0-9 5-15,-2-1 1 16,-1-3 2-16,-1-3 10 16,-4-3 6-16,0 3-2 15,-5-3 5-15,0 5-4 16,0 0-3-16,0 5-4 15,-5 3-9-15,3 4-5 0,-2 5-3 16,1 0-15-16,1 7-45 16,2 5-23-16,0 2-60 15,0 1-186-15</inkml:trace>
  <inkml:trace contextRef="#ctx0" brushRef="#br0" timeOffset="31093.6341">7004 6229 151 0,'0'2'510'0,"0"1"-468"16,0 5-3-16,0 4-21 15,-4 6 14-15,0 6-7 16,0 5-8-16,-1 4-10 16,-3 1-5-16,0-2 1 15,-1-3-8-15,0-6-31 16,0-7-19-16,-2-9-42 0,-1-7-145 15</inkml:trace>
  <inkml:trace contextRef="#ctx0" brushRef="#br0" timeOffset="31531.1343">6896 5651 702 0,'-3'-21'6'0,"1"4"3"0,1 5 28 16,1 2 2-16,0 7-20 15,-2 3-5-15,-2 2-15 16,1 10-13-16,-4 4 13 16,-1 8 1-16,-4-1 0 15,0 1 1-15,0-1 0 0,2-4-1 16,3-6 0-16,2-5 0 15,1-3 1-15,4-5-1 16,0-2 9-16,0-11-2 16,6 0-7-16,0-4-1 15,2-2 3-15,2 1 2 16,-4 4 2-16,2 1 0 0,-1 7-3 16,-1 1-3-16,0 4 0 15,3 1-3-15,-3 6-1 16,3 8-1-16,2 3 5 15,3 8 1-15,-1 3 0 16,2 1-1-16,1 3 0 0,0-2-21 16,0-4-45-16,0-6-47 15,-4-7-38-15,2-7-188 16</inkml:trace>
  <inkml:trace contextRef="#ctx0" brushRef="#br0" timeOffset="31827.9379">7122 5567 716 0,'0'-5'30'0,"0"5"10"16,4 0-36-16,12 10-9 15,4 6 6-15,7 8 13 16,3 8 0-16,1 9 3 15,1 12 3-15,-6 8-7 0,-6 10-4 16,-7 9-3-16,-6 5-5 16,-4-2 4-16,-3 1-5 15,-8-4-1-15,-8-8-7 16,-3-8-12-16,-4-6-9 16,-6-8-11-16,-2-10-19 15,0-13-77-15,-1-10-311 16</inkml:trace>
  <inkml:trace contextRef="#ctx0" brushRef="#br0" timeOffset="33281.0029">7851 6110 529 0,'-3'0'101'0,"3"0"-77"0,0-6 12 15,12-1-19-15,8 1-15 16,3-4-1-16,8 2 2 16,1 2-19-16,3 0-48 15,-4 1-28-15,-4 4-108 0</inkml:trace>
  <inkml:trace contextRef="#ctx0" brushRef="#br0" timeOffset="33437.2008">7866 6267 678 0,'-13'5'26'0,"6"-5"14"16,7 0-5-16,13 0 4 15,12-8-23-15,10-1-11 16,12-4-3-16,7 0-1 16,5-1-63-16,0-1-115 15</inkml:trace>
  <inkml:trace contextRef="#ctx0" brushRef="#br0" timeOffset="34202.7898">10322 5618 403 0,'4'-13'171'0,"-4"-2"-144"0,0-1 46 0,-4 0-6 16,-4 1-31-16,-6 1-11 16,-5 2-6-16,-2 5-13 15,-7 3-7-15,-1 3 1 16,-3 1 0-16,-3 7 1 0,0 5-3 16,-2 6 3-16,5 4-1 31,1-1-1-31,5 4 1 0,5-3-2 0,8 5 1 31,4-3-1-31,8-3-2 0,1 1 3 0,7-4-1 0,9-4-1 31,5-2 1-31,2-3-3 16,3-8 3-16,0-1 4 16,0 0 0-16,-5-8 1 15,-4-4-2-15,-4 2 2 0,-6-2-1 0,-5-2 2 0,-2 2-1 31,-6-2 7-31,-4 5-2 0,-5 0-4 0,-4 2-5 16,0 3 0-16,2 2 1 16,1 2 0-16,3 0-1 15,6 0-5-15,7 0-38 16,0 0-56-16,12 0-62 0,6-3-218 16</inkml:trace>
  <inkml:trace contextRef="#ctx0" brushRef="#br0" timeOffset="34546.4983">10340 5205 687 0,'0'-17'26'0,"0"0"20"0,2 5-27 15,8 2 0-15,0 1-8 16,2 3-7-16,-2 6 1 15,-1 0-3-15,-2 0 0 16,-4 12-5-16,-3 1-1 16,0 5 4-16,-5 0 1 15,-5 4 0-15,-1-2 1 0,0 0-1 16,2-4 0-16,0-1-1 16,3-4 0-16,3-3 1 15,3-3 0-15,0-1-1 16,9-2-1-16,11-2 5 0,7 0 8 15,8 0-1-15,4-7-7 16,5 0-3-16,2 2 1 16,-1 0-16-16,0 1-31 15,-5 2-63-15,-5 1-91 16</inkml:trace>
  <inkml:trace contextRef="#ctx0" brushRef="#br0" timeOffset="35296.4315">9338 6139 640 0,'-14'0'9'0,"2"0"-7"16,3 0 1-1,2 0-1-15,3 0 0 0,1 0 1 16,3-2 3-16,0-1-2 16,1 1 7-16,10 0-11 15,4-1 0-15,7-2 6 16,6 3 4-16,6-1-2 0,6-1 0 15,6 0 1-15,3-1 1 16,5-2-3-16,7-1-5 16,6-1-1-16,13-2 1 15,3-1-1-15,12-1 0 16,6 1 12-16,12-2-9 0,6 0-3 16,5 2-1-16,6 0 3 15,7-1-3-15,4 2 5 16,1-1 7-16,4 4 3 15,4-4-1-15,-1 5-3 16,1-3 1-16,-1 3-3 0,4-1-3 16,-8 3-2-16,-4 0 0 15,-2 1-2-15,-7 0 0 16,-10 0-1-16,-9 0-1 16,-11 1 1-16,-14-1 0 15,-11 2 0-15,-17-3-2 16,-11 1 1-16,-10 2 0 0,-10-1 2 15,-11 2-1-15,-7-2-1 16,-5 3 2-16,-3-1-10 16,-3-1-26-16,-9-4-92 15,-2-4-290-15</inkml:trace>
  <inkml:trace contextRef="#ctx0" brushRef="#br0" timeOffset="37046.3226">9851 6649 459 0,'3'-10'144'0,"-3"-2"-133"16,0 1 19-16,-1 1 24 0,-8 0-10 16,-6 4-21-16,-5-1-7 15,-7 4-9-15,-8 3-6 16,-4 0 0-16,-6 7-2 15,1 3 2-15,-1 5-1 0,3 1 0 16,7 0 5-16,4 2-8 16,9-5 1-16,6 3 2 15,8-3-1-15,8-3-1 16,9-1-1-16,13-2 0 16,11-3 3-16,9-2 3 0,9 0-2 15,0-2 0-15,-1 2 0 16,-6-1-1-16,-8 2 1 15,-15 3-1-15,-12 2-1 16,-9 5-3-16,-16 4-5 16,-12 3 9-16,-9 4 0 15,-7 5 0-15,-1 0-1 16,1 3 1-16,5-5 2 0,8-1 8 16,11-6-3-16,6-5-7 15,12-3 3-15,4-7-1 16,16-2-4-16,13-3 4 15,10 0 4-15,9-6-2 0,7-3-2 16,4 0-19-16,-1-3-8 16,-6 2-16-16,-6 1-35 15,-12 1-45-15,-12 4-94 16</inkml:trace>
  <inkml:trace contextRef="#ctx0" brushRef="#br0" timeOffset="37546.3067">9289 7342 698 0,'0'4'22'0,"0"-4"-45"0,3 5 7 16,6 3 16-16,2 4 2 16,-1 1 6-16,3 3 13 15,-4 4-6-15,0 3 0 16,-4 0-3-16,-3 1-7 16,-2-3-3-16,0-2-1 0,-2-4 0 15,-3-6 3-15,0-5-1 16,1-4 1-16,3-12 5 15,1-6-4-15,0-7-4 16,4-3-2-16,7-3 1 16,2 2 1-16,3 2-1 15,1 8-1-15,-1 2 5 0,-1 9-1 16,2 3 2-16,-4 5 4 16,-2 0-5-16,-1 12-4 15,2 6 0-15,-2 3 0 16,-1 7 5-16,2 4 0 0,-2 1-3 15,2-1 0-15,-1-2 0 16,0-5 0-16,-1-7-28 16,2-8-26-16,1-10-58 15,2-3-92-15</inkml:trace>
  <inkml:trace contextRef="#ctx0" brushRef="#br0" timeOffset="37733.7985">9674 7354 653 0,'-3'-2'44'15,"3"-4"5"-15,3 1 12 0,9 1-38 16,7-1-22-16,4 0-1 16,2 0-1-16,2 1 2 15,-3 4-12-15,-4 0-54 16,-9 0-38-16,-6 7-54 0,-5 4-212 15</inkml:trace>
  <inkml:trace contextRef="#ctx0" brushRef="#br0" timeOffset="37889.9875">9710 7475 548 0,'0'2'79'16,"3"-2"-41"-16,11-2 19 15,4-5-24-15,5 1-27 16,6-3-5-16,3 0-6 15,3 3-40-15,-3-2-38 0,2 2-77 16</inkml:trace>
  <inkml:trace contextRef="#ctx0" brushRef="#br0" timeOffset="38093.1049">10076 7301 639 0,'0'-10'82'0,"0"3"-6"15,0 2-6-15,0 5-30 16,0 0-30-16,0 7-18 16,0 8 5-16,4 6 3 15,-2 1 1-15,-1 4-1 16,1 1 1-16,-2 5-6 0,0-6-52 16,0-4-104-16,-3-10-498 15</inkml:trace>
  <inkml:trace contextRef="#ctx0" brushRef="#br0" timeOffset="40483.5587">9536 6278 654 0,'-1'-11'2'16,"0"2"8"-16,1 5 15 0,0 4 8 16,0 4-25-16,0 8-18 15,0 5 14-15,0 10 8 16,0 3 5-16,-2 0-4 15,-2 0-5-15,-2-4-3 16,0-4-3-16,1-9 1 16,0-3-1-16,2-8 2 0,0-2 0 15,1 0 3-15,2-9 13 16,0-6-12-16,0-4-6 16,0-3 0-16,2-2 0 15,1-2-1-15,2 2 0 0,-1 1-1 16,0 4 1-16,-3 6-1 15,4 4-1-15,-4 3 1 16,0 6 1-16,3 0-4 16,-1 7-4-16,1 7 5 15,4 3 1-15,1 6 1 0,2 0-2 16,0 1 2-16,3-2 0 16,-2-2 0-16,2-4 0 15,2-4 0-15,-2-6-2 16,3-6 2-16,-2 0 5 15,3-9 7-15,-4-5 1 16,0-7-1-16,-3-5 0 16,-1-2 3-16,-7-3-4 0,-2 0-3 15,-1-2-1-15,0 6-1 16,-2 3-2-16,-2 6-2 16,1 4-2-16,-2 8 0 15,4 6-6-15,1 0-53 0,0 2-96 16,6 2-268-16</inkml:trace>
  <inkml:trace contextRef="#ctx0" brushRef="#br0" timeOffset="41874.1489">10740 6277 444 0,'-3'-23'112'0,"1"4"-103"16,-1 4 45-16,2 7 2 0,1 5-12 15,-1 5-6-15,-3 16-32 16,-4 15-7-16,-2 14 8 16,-4 20 7-16,-1 17 8 15,0 15 0-15,3 10-7 16,4 4-8-16,4-1-6 16,4-6 1-16,16-10 1 0,5-13-3 15,10-15-1-15,6-13-23 16,4-14-13-16,5-18-35 15,-3-16-104-15</inkml:trace>
  <inkml:trace contextRef="#ctx0" brushRef="#br0" timeOffset="42342.8198">11162 6726 658 0,'-6'-10'28'0,"5"0"-35"15,1 2 5-15,3 5 23 16,9 3-18-16,2 0-1 0,-2 9-1 16,2 6 2-16,-4 4-1 15,-4 3-1-15,-1 4 0 16,-5 0-1-16,0-4 2 15,-6 0 0-15,1-3-3 16,-1-5 4-16,2-3-1 16,1-6 3-16,1-2 1 0,2-3 4 15,0-8 33-15,5-7-15 16,5-5-21-16,1-5 0 16,3-3-3-16,0-3 0 15,-3 0 2-15,-3-1 2 0,-3 5 0 16,-3 2 0-16,-2 5-2 15,0 6-2-15,-2 5 0 16,0 6 0-16,-1 3-4 16,3 6-5-16,0 7 0 15,0 6 4-15,4 8 1 16,6 0-3-16,3 5-17 0,4 2-18 16,1 2-43-16,-4-2-64 15,4-2-215-15</inkml:trace>
  <inkml:trace contextRef="#ctx0" brushRef="#br0" timeOffset="42749.0529">11502 7063 631 0,'0'1'51'0,"0"-1"-26"15,0 3 18-15,2 2-32 0,2 5-3 16,2 1 1-16,-1-1 5 15,2 5-6-15,-1 1 0 16,-3 0 1-16,-1 2-4 16,-1-4-2-16,-1 1-1 15,0-4-1-15,0-2 1 0,-3-4-1 16,2-4 2-16,1-1 0 16,0-3 7-16,3-11-2 15,4-3-3-15,3-4-1 16,0 1 0-16,3-2 0 15,-2 3 2-15,2 5 3 16,-1 3-3-16,-1 5-3 0,0 2-1 16,0 4 0-16,-2 6-2 15,-3 7-3-15,2 4 1 16,-1 6 3-16,-4 2 2 16,2 0-1-16,-3-2 1 0,2-2-3 15,0-8-1-15,3-4-19 16,2-6-18-16,2-3-53 15,6-10-115-15</inkml:trace>
  <inkml:trace contextRef="#ctx0" brushRef="#br0" timeOffset="42952.1805">11916 6801 208 0,'-8'-1'485'16,"3"-3"-475"-16,2 1 41 0,3 1-7 16,2 2-15-16,8 0-20 15,8-1-3-15,2 0-1 16,7 1-3-16,4-1-2 0,3 1-56 16,-2-4-80-16,1 1-144 15</inkml:trace>
  <inkml:trace contextRef="#ctx0" brushRef="#br0" timeOffset="43405.2485">12414 6627 662 0,'-4'-5'14'0,"4"1"30"15,0 3 3-15,0 1-21 16,4 1-25-16,6 7-1 15,1 4 3-15,2 1 1 0,-2 5 2 16,-3 4-3-16,-7-1 0 16,-1 5-1-16,-5 0 2 15,-8-1-4-15,-2-2 2 16,1-5-2-16,3-5-7 0,2-3 5 16,4-7-2-16,3-3 3 15,2-2 6-15,3-10 2 16,7-4-6-16,2-7 1 15,3-4 2-15,1-3 7 16,1-4 0-16,-4 1 5 16,-1 1-1-16,-3 3-5 0,-3 8-2 15,-1 7 3-15,-5 5 0 16,0 7-4-16,0 2-5 16,0 6-5-16,-3 12 2 15,-1 4-1-15,1 10 1 0,2 0 1 16,1-2 0-1,0 0 0-15,9-5 0 0,2-4-2 16,6-6-20-16,5-5-19 16,2-8-52-16,1-2-161 15</inkml:trace>
  <inkml:trace contextRef="#ctx0" brushRef="#br0" timeOffset="43842.7083">12348 6277 664 0,'-9'-2'21'16,"9"-6"18"-16,5 0 18 15,17 0-46-15,10-1-15 16,8 1 8-16,7 3-7 16,6-1-15-16,4 3-49 15,-2 2-38-15,-3 0-89 0</inkml:trace>
  <inkml:trace contextRef="#ctx0" brushRef="#br0" timeOffset="44123.9618">12839 6160 636 0,'-3'-6'20'0,"3"-4"13"15,0 8 11-15,15 2-16 16,6 6-27-16,8 12 4 15,6 10 10-15,3 9 7 0,1 12 6 16,-2 11-6-16,-8 9-7 16,-6 11-4-16,-9 5 0 15,-7 2-2-15,-7 4-7 16,0-2 0-16,-13 1-1 16,-5-6 1-16,-6-4-3 15,-4-7-14-15,-4-13-9 0,0-12-11 16,3-16-18-16,2-13-38 15,5-14-92-15</inkml:trace>
  <inkml:trace contextRef="#ctx0" brushRef="#br0" timeOffset="44514.5436">13256 5958 699 0,'11'-11'32'0,"0"1"-35"16,3 0-1-16,2 5 16 15,1 3 13-15,-2 2-10 0,-3 4 2 16,-2 9-10-16,-5 3-2 15,-4 6-3-15,-1 4 0 16,-4 3-1-16,-5-1-1 16,0-4 2-16,3-2-1 0,0-4-1 15,5-6 3-15,1-4 6 16,11-4 4-16,8-4 11 16,9 0 5-16,10-6-10 15,9-4-10-15,7-4-8 16,4 1 0-16,-1-1-1 0,-1 1-7 15,-8-1-31-15,-8 2-52 16,-9-3-258-16</inkml:trace>
  <inkml:trace contextRef="#ctx0" brushRef="#br0" timeOffset="47530.0452">9708 8559 696 0,'0'-20'13'16,"0"6"5"-16,0 5 16 16,0 6-3-16,0 3-21 0,0 12-11 15,0 11-4-15,0 7 2 16,0 11 7-16,0 7 2 15,0 1-3-15,0 4 0 16,0-5-2-16,0-5 1 16,4-9 0-16,2-7-1 0,1-10-2 15,4-8 2-15,-1-9-1 16,2-5 4-16,2-11 3 16,1-4-2-16,-3-8-4 15,1 2 1-15,-1-1-1 16,-3 7 0-16,-2 3 0 15,-1 4-2-15,-1 7 1 0,-2 5 1 16,1 1-6-16,2 3-2 16,0 10 5-16,1-2 2 15,2 4 0-15,4 0 2 16,3-2-2-16,-1-4 0 16,1-2 0-16,3-4 2 0,-3-3 0 15,1 0 0-15,-3-10 1 16,-4-1-5-16,0-4 1 15,-4-1 1-15,-5-4 0 16,-1 0 2-16,0 1-1 16,0-1 2-16,-1 4 3 0,-2 3-3 15,2 5 1-15,-1 2 1 16,0 4 0-16,2 2-6 16,0 7-5-16,1 2 7 15,6 4-4-15,-1 3 4 0,6-4-1 16,0 0 1-1,3-4 0-15,2-4-1 0,-1-4 0 16,0 0 2-16,1-11 0 16,1-6 0-16,-2-4 0 15,-1-3-2-15,-4-9 2 16,0-2 0-16,-5-4-2 0,-3-2 2 16,-3-2 2-16,0-3 3 15,-9 2-4-15,2 7-1 16,-3 7-2-16,3 6 2 15,0 14 0-15,2 10-5 16,3 6-5-16,0 17 6 0,2 7 1 16,0 8 1-16,0 5 0 15,3 8 1-15,-1 0-1 16,4 0 0-16,-1-3-1 16,2-5 3-16,1-6-4 15,1-9 4-15,1-9-2 0,0-6 0 16,-2-9 0-16,0-4 5 15,2 0 11-15,-3-12-2 16,3-6-7-16,-2-2-3 16,3-3 1-16,-2 4-1 15,-1 2-1-15,-1 6-2 16,-1 1-1-16,-1 7-1 0,-2 3 0 16,1 3-4-16,2 8 1 15,3 6 2-15,0 2 2 16,2 4 2-16,0 1-2 15,2 0 0-15,1 1 0 16,1-4 0-16,3-2-26 0,-3-4-13 16,4-7-13-16,0-7-34 15,0-1-40-15,1-6-25 16,-3-11 50-16,-5-3 93 16,1-1 32-16,-6 0 50 15,-2-2-16-15,-3 6-1 0,2 1 2 16,-4 6-14-16,1 5-8 15,0 1 0-15,-1 4-8 16,0 0-9-16,2 0-15 16,0 0-6-16,0 0 3 15,1 0 2-15,4 0 1 0,3 0-3 16,0-3 1-16,3-3-1 16,2-2 1-16,-1-3-3 15,-2 2 2-15,0-6-1 16,-5 4 1-16,-2-3-1 15,-5 3 3-15,0 1 9 16,-5 3 1-16,-4 3 1 0,-2 4-9 16,-1 0-5-16,-1 1-1 15,1 9-1-15,0 3 1 16,2 1 1-16,4 5-2 16,3 3-1-16,3 2 4 0,0-1-2 15,4-1 0-15,5 0-6 16,5-4 0-16,2-2 3 15,0-8-1-15,3-1 4 16,-1-7 1-16,0 0 0 16,0-3 1-16,-1-8 0 15,-3-2 0-15,0-3-1 0,-2-1-2 16,-6-4 4-16,-1-2-2 16,-4 0 0-16,3-2-1 15,-2 1 2-15,4 1-3 16,3 4 1-16,5 2-1 15,0 6 0-15,3 3 1 0,0 5-2 16,-1 3 5-16,-3 1 0 16,1 9-2-16,-1 4 1 15,-3 3-2-15,-1 5 1 16,-4 2 2-16,-2-1-2 16,-1 4 0-16,-2 1 0 0,0 0 1 15,0-4-2-15,0-1-2 16,0-8-16-16,5-4-10 15,5-7-15-15,3-4-3 16,5 0-43-16,2-10-51 16,2-1-130-16</inkml:trace>
  <inkml:trace contextRef="#ctx0" brushRef="#br0" timeOffset="47905.0305">11250 8624 488 0,'6'-13'78'16,"-3"3"-17"-16,-3 5 5 15,0 1 0-15,0 3-29 0,0 1-23 16,0 0-8-16,2 0-9 16,-1 0 5-16,4 0-1 15,0 0-1-15,4 0 1 16,2 0 3-16,-1 0 0 0,4-7-1 16,0 1-3-16,-2-1 1 15,-1-4 1-15,-1 0-4 16,-3 1 3-16,-5 1 1 15,-2-1-2-15,0 1-1 16,-3 3-2-16,-10 4 3 16,-2 2 2-16,-4 2 7 0,-3 9 2 15,0 7-3-15,0 6-3 16,4 2 1-16,4 5-3 16,9 2 0-16,5-3 0 15,3-5-3-15,14-2 3 16,6-10-2-16,7-4 3 0,2-5 1 15,2-4-4-15,2-4 0 16,0-7-33-16,0-7-37 16,-6-2-128-16</inkml:trace>
  <inkml:trace contextRef="#ctx0" brushRef="#br0" timeOffset="51842.9635">13374 8317 438 0,'9'-12'43'0,"-6"-3"-2"16,-2 1 42-16,-1-3-24 16,-1 4-22-16,-11-3-2 15,-4 7-2-15,-6-1-12 16,-8 7-7-16,-8 3-10 16,-5 2-1-16,-6 10-3 15,-3 6 0-15,-1 6 1 0,2 6-1 16,4 5 0-16,6 1-1 15,5 3 2-15,11-2 1 16,6 1-7-16,13-6 5 16,6-3-2-16,5-5 2 0,16-6-3 15,8-6 2-15,6-6 1 16,7-6 1-16,0-5-3 16,2-8 5-16,-4-6 0 15,-5-2-2-15,-8 1 1 16,-9-1-1-16,-8 1 1 0,-10 3 7 15,-6 3 4-15,-10-2-7 16,-8 8-3-16,-2 4-3 16,-4 4-1-16,-1 0 1 15,3 7-1-15,3 2 3 16,7 5-2-16,4-2-8 16,9-2-27-16,5 0-36 0,7-6-76 15,11-4-118-15</inkml:trace>
  <inkml:trace contextRef="#ctx0" brushRef="#br0" timeOffset="52202.3534">13480 7916 637 0,'-7'-18'13'0,"7"0"34"15,0 2-17-15,8 3 5 16,7 2-14-16,1 5-11 16,2 0 2-16,0 6-7 15,-1 0-2-15,-5 10-3 16,-4 4 0-16,-4 5-1 0,-4-2 2 16,0 2-2-16,-4 2 1 15,-6-2 3-15,0 0-3 16,-1-3 0-16,0 0 1 15,0-6 3-15,3-1 1 16,6-5 1-16,2-4 8 0,6 0 2 16,14-6-4-16,7-3-9 15,12 1-1-15,9-2-7 16,7 0 7-16,6 1-34 16,2-2-42-16,-2 0-159 15</inkml:trace>
  <inkml:trace contextRef="#ctx0" brushRef="#br0" timeOffset="55249.3956">14225 8307 433 0,'-5'-1'69'15,"0"-3"-32"-15,4-2 22 16,1 3-10-16,8 0-9 16,10-1-26-16,3 0-4 0,9 0-3 15,5 0-5-15,1 1-3 16,2 2-32-16,-6 1-42 15,-5 0-50-15,-7 0-139 16</inkml:trace>
  <inkml:trace contextRef="#ctx0" brushRef="#br0" timeOffset="55405.62">14310 8444 583 0,'-8'6'29'0,"4"-4"-21"16,6-2 6-16,14 0 18 15,10 0 11-15,9-2-32 0,6-4-7 16,4 2-10-16,4-2-99 16,-3-2-140-16</inkml:trace>
  <inkml:trace contextRef="#ctx0" brushRef="#br0" timeOffset="57171.1629">15384 8072 710 0,'-3'-3'10'16,"3"0"-13"-16,0 3 9 15,13 12 2-15,-2 5 8 16,4 4-1-16,2 4-2 0,-2 4-2 15,4 0 1-15,-2 2-3 16,1-2-5-16,-4-4-2 16,0-4 0-16,-4-6-2 15,-1-6 10-15,-2-8 8 16,1-1 5-16,2-10 8 16,0-10-9-16,4-2-11 15,2-8-5-15,1-2-6 0,-2 0 4 16,0-2-3-16,-2 5 0 15,1 5-1-15,-4 5-1 16,1 3-16-16,-1 13-13 16,5 3-19-16,-1 3-44 0,3 9-57 15,2 3-91-15</inkml:trace>
  <inkml:trace contextRef="#ctx0" brushRef="#br0" timeOffset="57827.3757">16002 8160 669 0,'-9'-12'16'0,"0"2"49"15,-1 0-23-15,2 4-24 16,-2 4-12-16,2 2-5 16,-3 1-1-16,1 10-2 0,-4 3 1 15,1 2 0-15,-1 6 1 16,0 4 0-16,2 0 1 15,0 4-2-15,4-3 2 16,2-2-2-16,5-4-8 0,1-4 5 16,0-10-1-16,7-4 2 15,4-3 3-15,2-8 8 16,3-8-1-16,-1-6 2 16,1-2 3-16,0 2 5 15,-2-1 3-15,-5 2-7 16,0 6-3-16,0 3-3 0,-5 3 0 15,-1 6-3-15,1 3-4 16,1 0-3-16,1 4-1 16,3 8 1-16,2 2 2 15,0 3 2-15,4 2-1 16,-1 0 0-16,3-4 1 0,1-1-1 16,1-5 1-16,-1-3-1 15,-2-6 1-15,0 0 0 16,-2-5 2-16,-4-4-1 15,-4-4 0-15,-1-2-1 0,-2-4 2 16,-3-2-4-16,0-4 3 16,0-2 0-16,6 1-2 15,0 0 0-15,4 2 2 16,6 6-5-16,4 4 2 16,3 8-4-16,0 3 4 15,1 3 0-15,-1 5 0 0,-2 10 0 16,-1 5-1-16,-6 3 1 15,-2 3-1-15,-5 4 0 16,-5 1 2-16,-2-1 0 16,0 0-5-16,0-2-18 15,0-6-3-15,0-5-13 16,5-5-58-16,5-7-31 16,6-5-82-16</inkml:trace>
  <inkml:trace contextRef="#ctx0" brushRef="#br0" timeOffset="58421.2789">16925 7750 532 0,'5'-13'27'16,"1"-3"18"-16,-1 3 25 16,0 3-3-16,1 2-12 0,-4 6-11 15,-2 3-13-15,0 16-26 16,-5 12-11-16,-6 10 7 16,-2 15 3-16,-4 13 2 15,1 9 0-15,2 6 2 16,4 3-1-16,7 1-2 0,3-8-4 15,11-9 1-15,14-17-18 16,10-10-12-16,6-16-4 16,8-16-56-16,1-10-103 15,0-3-303-15</inkml:trace>
  <inkml:trace contextRef="#ctx0" brushRef="#br0" timeOffset="58780.6146">17540 7920 627 0,'-2'-10'29'16,"-12"2"25"-16,-5 5-13 16,-4 3-19-16,-3 5 0 15,-1 10-10-15,0 6-2 16,1 8-4-16,3 7 0 16,6 5-1-16,5 5-1 0,9-2-2 15,3 0-3-15,11-3 2 16,8-8 1-16,8-6-1 15,4-8-5-15,6-5-28 16,1-10-21-16,0-4-57 0,-1-4-140 16</inkml:trace>
  <inkml:trace contextRef="#ctx0" brushRef="#br0" timeOffset="58983.724">17409 8138 634 0,'-13'-4'27'15,"6"1"6"-15,7-2 23 0,5 4-34 16,13-2-21-16,12 2 0 16,6-1 3-16,10 0-28 15,1-2-45-15,1-1-45 16,-3-5-141-16</inkml:trace>
  <inkml:trace contextRef="#ctx0" brushRef="#br0" timeOffset="59296.2303">17703 7673 653 0,'-3'-10'29'0,"3"1"49"15,3 7-46-15,18 2-2 0,5 3-21 16,10 12 5-16,6 7-1 16,6 7-2-16,1 9 5 15,-4 7-2-15,-7 7-3 16,-10 11-2-16,-14 6-4 15,-10 4 1-15,-8 4-2 16,-20 3-3-16,-8-5 1 0,-7-7 0 16,-6-8-17-16,-4-7-51 15,-5-12-74-15,0-12-362 16</inkml:trace>
  <inkml:trace contextRef="#ctx0" brushRef="#br0" timeOffset="67156.7197">12384 11600 541 0,'-9'-12'128'15,"2"-4"-113"-15,0 4 25 16,2 0 17-16,4 5-26 15,1 0-22-15,0 3 1 16,0 4 6-16,1 0-8 0,8 10-8 16,0 4 7-16,5 8-1 15,2 4 1-15,0 7 0 16,2 2 2-16,2 7-3 16,0 2-4-16,2 1 0 15,-1 5 1-15,5 2-1 0,-1 0-1 16,3-1 1-16,-3 0-1 15,-1-5-1-15,1-9 1 16,-4-4-1-16,-1-9 0 16,-5-6 1-16,-1-6 0 0,-2-7 0 15,-5-4 1-15,0-1 1 16,-3-9 3-16,-1-8 1 16,-3-10-5-16,0-7-1 15,-3-12 0-15,-8-10-1 16,-2-13 1-16,-2-11-1 15,-3-11-1-15,-1-7-1 0,1-6-1 16,2 0 2-16,-2-1 1 16,4 5-1-16,4 7 1 15,2 7-1-15,5 5 2 16,0 6-2-16,3 9 1 16,0 6 0-16,3 2-4 15,0 4-6-15,3 4 3 0,-4 4 3 16,2 4 2-16,-1 4 0 15,0 2 1-15,0 6 0 16,0 1 0-16,0 2 1 16,0 2 0-16,1-1-1 0,-1 5 1 15,0-1 0-15,1 1 0 16,0 4 1-16,0-1-2 16,2 2 1-16,-1 3 0 15,0 2-1-15,3 1-1 16,-1-1 2-16,4 4-1 15,0-1-1-15,2 3 1 0,1-3 0 16,1 3 0-16,3-2 2 16,0-2-2-16,1 3 1 15,1-2-2-15,2 0 3 16,-1 1-1-16,5-1 0 16,1 0-2-16,4-3 2 0,1 2-1 15,6-4 3-15,2-1-3 16,5-1 1-16,4 1 1 15,5-1-2-15,6 1 2 16,8 0-4-16,3-1 3 0,11 3 1 16,9-1-2-16,8 2 2 15,7-1 0-15,8 0-1 16,10 2 0-16,7-3-1 16,6 4 1-16,6-2 1 15,6 2-1-15,6 0 1 16,4-1-1-16,3 1 1 15,3-1-1-15,1 2-1 0,-3 1 3 16,-1-4-3-16,0 4 2 16,-6-1 4-16,-2 2-2 15,-2-2 1-15,-4 3-3 16,-8 0 2-16,-1 0 1 16,-2 0-1-16,-4 1 0 0,-5-1 1 15,-6 1-2-15,-3 0 2 16,-8-1-4-16,-10 3 0 15,-7-2 2-15,-14-2-2 16,-13 2 0-16,-10 0 1 0,-18 2-2 16,-16-4-23-16,-14-5-48 15,-14-6-240-15</inkml:trace>
  <inkml:trace contextRef="#ctx0" brushRef="#br0" timeOffset="69062.8252">13952 10410 140 0,'6'-2'281'0,"-1"-4"-254"16,-2 1 34-16,-1-2 15 15,-2-1-21-15,0 2-11 16,-5 0-7-16,-7 2-7 15,-7 2-18-15,-8 2-5 16,-5 0-6-16,-5 3 0 0,1 6 0 16,-1 1-1-16,3 3-1 15,3-4 2-15,9 0 1 16,7 1 1-16,4-2-1 16,9-1-2-16,2 0-2 15,13-2 2-15,4 1-1 0,9-2 2 16,2 0 4-16,3 0-4 15,0-2-1-15,-5 4 1 16,-2 0-1-16,-10 3 1 16,-6 1-1-16,-8 2-1 15,-4 3 0-15,-9 3 1 16,-7 0 0-16,-6 2 1 0,-2 3 0 16,2-3 0-16,2 1 2 15,5-7 3-15,5-1 5 16,9-4-3-16,5-4-7 15,15-4-2-15,11-1 7 16,11 0 3-16,10-7-4 0,10-2 0 16,2-3-6-16,5 0 5 15,-11 2-14-15,-2 4-19 16,-15 1-46-16,-11 3-79 16,-15 2-203-16</inkml:trace>
  <inkml:trace contextRef="#ctx0" brushRef="#br0" timeOffset="69594.0355">13502 10968 666 0,'5'-14'47'16,"0"1"-39"-16,1 2 11 0,2 5 10 15,-2 4-12-15,1 2-9 16,-2 6-3-16,1 7-3 15,-2 4-2-15,-2 5 2 16,1 2-3-16,-3 2 4 0,0 0-4 16,0 0 4-16,0-5-2 15,0-5-1-15,-3-7 2 16,3-3-3-16,0-6 2 16,0 0 5-16,3-9 4 15,3-8-7-15,2-1 1 16,-1-5-4-16,5 2 3 15,-5-2 5-15,2 7 4 0,-1 1-2 16,1 4-6-16,0 8-3 16,-2 3-1-16,6 2-3 15,-3 8 1-15,2 4 2 16,2 3 0-16,0 4 0 0,-2 0 1 16,-1 2-1-16,-1 1-1 15,1-3-28-15,-1-1-56 16,2-7-139-16</inkml:trace>
  <inkml:trace contextRef="#ctx0" brushRef="#br0" timeOffset="69797.1415">13877 10975 631 0,'-11'-2'29'0,"7"-1"26"0,4-1 1 15,4-2-16-15,12-1-34 16,7 2-4-16,4-2 2 16,-1 2-1-16,1 3-6 15,-2 2-53-15,-10 0-24 16,-4 2-20-16,-8 8-89 0</inkml:trace>
  <inkml:trace contextRef="#ctx0" brushRef="#br0" timeOffset="69937.7734">13905 11057 272 0,'-8'5'297'16,"6"-4"-255"-16,2-1 35 16,7 0-41-16,8-3 1 0,7-3-22 15,5-1-16-15,5-2 4 16,0 1-26-16,1-1-92 16,-2-1-99-16</inkml:trace>
  <inkml:trace contextRef="#ctx0" brushRef="#br0" timeOffset="70125.2355">14202 10954 583 0,'-3'-7'58'0,"0"-1"51"15,1 1-24-15,2 1-31 16,0 4-28-16,0 2-17 0,0 5-7 16,0 8-9-16,1 8 9 15,2 6-3-15,1 1 2 16,-2 6 0-16,3-2-15 15,-3-5-39-15,0-8-76 0,-1-11-304 16</inkml:trace>
  <inkml:trace contextRef="#ctx0" brushRef="#br0" timeOffset="70953.529">13751 10076 603 0,'-2'-7'24'0,"2"3"24"0,0 4-14 16,0 5-15-16,3 9-8 15,-1 3 6-15,-2 6 1 16,0 2-10-16,-2 0 2 0,-7 0-6 15,0-4-1-15,-1-5-1 16,0-3 1-16,1-9-2 16,0-4 2-16,5-3 4 15,-1-9 1-15,4-7-1 16,1-4-3-16,0-2-2 16,1-2 2-16,7 0-3 0,1 0 1 15,1 3-2-15,0 6-1 16,0 3 2-16,1 6 0 15,-2 6 0-15,1 3 1 16,0 3-2-16,-1 11 1 16,1 5-1-16,0 2 2 15,1 5-4-15,0-2 3 0,-1 0 1 16,1-4-2-16,3-4 0 16,-2-4 0-16,0-4 1 15,0-5 0-15,0-2 2 16,-4-3 0-16,2-9 8 0,-2-5 4 15,-2-3-2-15,0-7 1 16,-4-1-1-16,0-7 0 16,-1 1-3-16,-1 1-3 15,0 3-1-15,0 5-3 16,0 10-4-16,0 6 3 0,0 8-4 16,0 0-42-16,1 2-49 15,4 1-199-15</inkml:trace>
  <inkml:trace contextRef="#ctx0" brushRef="#br0" timeOffset="72750.2767">14755 10121 470 0,'-7'-17'18'0,"0"2"51"16,1 3-6-16,3 5 3 15,2 6-19-15,1 1-15 0,0 13-24 16,2 5-4-16,1 10 13 16,0 12 2-16,-3 14-5 15,0 10-1-15,-9 12-5 16,-2 11 3-16,-1 2-1 16,4-2-3-16,5-2-2 15,3-4-2-15,13-15-1 0,10-8-1 16,5-9 1-16,4-9-17 15,0-14-31-15,3-13-75 16,-2-13-86-16</inkml:trace>
  <inkml:trace contextRef="#ctx0" brushRef="#br0" timeOffset="73312.7425">15144 10292 695 0,'-5'-9'7'16,"1"4"10"-16,2 5 40 16,-2 0-32-16,3 10-25 0,1 6-1 15,0 1 1-15,0 3 0 16,3 0 1-16,6-3 0 15,2 1-1-15,4-4 1 16,0-3 1-16,-1-3-2 16,4-5-1-16,-1 0 3 15,-2-3 0-15,-1-3 2 0,-1-8-2 16,-3-2-1-16,-2-4 2 16,-2 0 2-16,-4-2 0 15,-2 2 6-15,0 3 5 0,0 2-2 16,0 4-4-16,0 4-3 15,0 4-1-15,0 0-7 16,0 10-2-16,2 8-2 16,3 4 7-16,0 6-3 15,3 7 1-15,-2 3 1 16,0 6-1-16,0 0 1 0,-4-3 1 16,-2-2-2-16,0-6 1 15,-4-7 1-15,-5-9-1 16,-1-6-1-16,0-9 3 15,-1-2 2-15,0-4-2 16,2-8 3-16,-1-8-6 16,2 0 3-16,2-1-5 0,2 1-2 15,4 3-15-15,0 5-9 16,10 5-19-16,4 4-72 16,0 3-96-16</inkml:trace>
  <inkml:trace contextRef="#ctx0" brushRef="#br0" timeOffset="73765.8291">15431 10758 585 0,'0'7'58'16,"0"-3"-31"-16,0 1 41 16,0 1-14-16,3 3-20 15,0-1-18-15,0-1 5 16,-1 2-6-16,1-1 2 15,-2 1-5-15,-1-2-7 16,0 2-2-16,0 2-2 16,0 1 0-16,1 0-1 0,-1-1 1 15,2-1-1-15,-1-2 0 16,-1-1 1-16,1-2-1 16,0-3 1-16,1-2 0 15,2-2 3-15,2-5 3 0,0-6-1 16,4-1-2-16,2-6 0 15,0-2 2-15,1 4 1 16,0-1 3-16,-1 4-3 16,-1 5-3-16,-4 1-2 15,0 7 1-15,-1 2 0 0,-2 3-1 16,-2 9-2-16,3 2 0 16,-3 5 0-16,0 5 2 15,-2 1-2-15,2 2 1 16,-1-3-1-16,2-3-1 15,-1-3-25-15,4-7-10 16,2-6-19-16,2-5-26 0,2-4-142 16</inkml:trace>
  <inkml:trace contextRef="#ctx0" brushRef="#br0" timeOffset="74000.1942">15799 10582 645 0,'-5'-2'67'16,"5"-3"-40"-16,0 0 45 15,10 2-29-15,9-1-19 16,9-1-15-16,3 2-4 15,6-2-2-15,0-1-10 0,-3-6-79 16,-8-3-290-16</inkml:trace>
  <inkml:trace contextRef="#ctx0" brushRef="#br0" timeOffset="75468.8194">16445 10130 540 0,'-6'-17'30'0,"1"-2"32"15,1 2 13-15,4 5-6 16,0 4-25-16,0 5-10 15,0 4-16-15,0 17-19 0,0 8 0 16,-6 12 4-16,0 15 3 16,-2 10 0-16,-3 14 2 15,0 9 0-15,4 3-5 16,2 2-1-16,5-3 1 16,0-6-1-16,12-15-3 15,8-12-8-15,4-14-26 0,4-12-20 16,3-16-89-16,-1-13-164 15</inkml:trace>
  <inkml:trace contextRef="#ctx0" brushRef="#br0" timeOffset="76015.66">16823 10347 331 0,'-4'-11'419'0,"-5"-1"-402"0,3 9-5 16,1 3 7-16,2 3-13 16,-2 13-5-16,2 2-1 15,1 6 2-15,0 2-1 16,2 3-1-16,0-4 2 16,0-1 0-16,0-2-2 15,2-8-3-15,0-2-2 0,3-8 2 16,-1-4 0-16,3-2 7 15,1-8 1-15,1-2-3 16,2-5-1-16,0 0 0 16,-2 3 1-16,-2 4-2 15,-1 2 1-15,-1 4-1 0,-4 4 0 16,0 0-2-16,-1 6-3 16,0 5 4-16,2 4 1 15,2 2 0-15,-1 0 0 16,5-1 1-16,-1 0-1 0,5-5-1 15,1-4 2-15,4-3-1 16,-1-4 1-16,2-1 0 16,1-9 1-16,-1-4 0 15,-1-3-1-15,-3-3 7 16,0-2 13-16,-4-4 0 16,-5-1-2-16,-4-1-6 0,-1-2-6 15,0 4-3-15,-1 4-3 16,-4 7 1-16,-2 6-2 15,1 6-4-15,-2 3-4 16,3 8-32-16,1 6-11 16,0 6-60-16,3-1-90 0</inkml:trace>
  <inkml:trace contextRef="#ctx0" brushRef="#br0" timeOffset="76390.6592">17262 10614 689 0,'0'0'32'0,"-3"0"-4"16,-1 5-1-16,-1 2-11 0,1 5-4 16,2 2-4-16,-1 0 1 15,3 2-4-15,0-2-2 16,0 2-1-16,0-4-4 15,7-2 3-15,1-2 2 16,4-4-3-16,2-1 0 16,3-3 4-16,1-2 1 0,3-7-4 15,-3 1 1-15,-2-4 0 16,-4-3 1-16,-4 0-3 16,-4-3 1-16,-4 0 6 15,-2-1 0-15,-9 0-3 16,-3 4-1-16,-3 4-2 0,-2 7-2 15,-2 2-1-15,1 2-7 16,3 6-18-16,4 4-20 16,3-2-71-16,8-3-89 15</inkml:trace>
  <inkml:trace contextRef="#ctx0" brushRef="#br0" timeOffset="76609.4099">17566 10493 661 0,'-5'-5'14'0,"3"0"28"16,2 0 19-16,9 3-44 16,9 0-16-16,4 0-1 15,4 0 2-15,0 0 0 0,1 0-8 16,-6 1-60-16,-4-3-68 15,-8 0-176-15</inkml:trace>
  <inkml:trace contextRef="#ctx0" brushRef="#br0" timeOffset="76796.8601">17676 10399 656 0,'-4'-5'78'0,"4"1"-2"16,-2 3-35-16,2 1-16 15,0 7-20-15,0 5-3 0,0 6 0 16,4 4 1-16,0 2-2 16,0 1 1-16,-2 2-10 15,2-1-39-15,0-7-86 16,2-6-179-16</inkml:trace>
  <inkml:trace contextRef="#ctx0" brushRef="#br0" timeOffset="77359.3078">17928 10276 730 0,'0'-4'26'16,"0"2"1"-16,-4 2 1 15,2 2-22-15,2 11 2 16,0 4-7-16,0 5-1 15,0 2 2-15,0 4 0 16,0-3-2-16,0-1 2 0,6-4-2 16,-1-5 2-16,-2-5-1 15,3-2-1-15,0-6-3 16,1-2 5-16,2-2 7 16,1-4-5-16,2-6-3 0,1 0 2 15,-2-4-2-15,0 5 1 16,-2 2 0-16,-2 0 1 15,-3 5-2-15,-1 1 1 16,-3 3 0-16,0 0-8 16,0 4 1-16,0 2 5 15,0 4 1-15,0 1-1 0,0-1 0 16,6 2 1-16,-1-2-1 16,1-1 0-16,4-1 0 15,0-4 3-15,3-1-3 16,0-3 1-16,2 0 0 15,-1-5 3-15,-1-7-2 16,1-3-2-16,-3-4 4 0,-1-1-1 16,-3-8 12-16,-4 2 3 15,-1-1-4-15,-2 2 4 16,0 4-7-16,-4 6-8 16,-4 6-2-16,1 6-4 0,-1 3-1 15,-1 5-30-15,1 8-17 16,-3 5-14-16,2 0-100 15,0 3-196-15</inkml:trace>
  <inkml:trace contextRef="#ctx0" brushRef="#br0" timeOffset="77546.8043">18262 10568 231 0,'8'8'489'0,"-3"2"-434"15,-3 0 10-15,3 5-25 0,-3 3 0 16,-1 5-20-16,-1 1-9 16,0-1-5-16,0 3-4 15,-3-1-1-15,-3-1 0 16,-3-4-45-16,2-6-65 0,3-11-273 16</inkml:trace>
  <inkml:trace contextRef="#ctx0" brushRef="#br0" timeOffset="78218.6234">18522 10241 537 0,'0'-7'163'16,"1"-3"-130"-16,9 3 13 0,3 6-18 15,4 1 1-15,4 0-17 16,-1 8-4-16,1 7-5 16,-1 2-3-16,-5 5 1 15,-7 2-1-15,-5 2-1 16,-3-2 0-16,-11-4-2 15,-3 1 6-15,-2-6-3 0,-2-1 3 16,6-6-3-16,-1-2 2 16,6-5 0-16,3-1-1 15,4 0 3-15,4-8 1 0,10-7-5 16,1-3 2-16,6-8-1 16,3-2 0-16,-2-3 0 15,-2 2-1-15,-6-1 1 16,-2 9 9-16,-7 1 2 15,-3 8 2-15,-2 4-4 16,0 5-5-16,-1 3-6 0,-3 0-2 16,0 11 0-16,0 4 3 15,2 5-1-15,0 1 2 16,2 7-2-16,0 0 1 16,5 2-3-16,4 0-19 15,-2 0-22-15,6-2-57 16,-3-6-119-16</inkml:trace>
  <inkml:trace contextRef="#ctx0" brushRef="#br0" timeOffset="78593.5897">18861 10524 277 0,'2'0'427'16,"-1"-2"-388"-16,3 2 10 15,2 0-31-15,-1 4 6 16,2 4-4-16,1 2-10 15,-1 1-3-15,-1 1-3 16,-1-3 1-16,-2 1-4 0,-1-4-1 16,-2-2 1-16,0-2-2 15,0-2 2-15,0 0 4 16,0-3 3-16,3-5-3 16,0-4-2-16,3-1 0 0,4-4 7 15,3 4-5-15,0 0-4 16,2 3-1-16,-3 3 3 15,0 3-2-15,-1 4 0 16,-3 0 2-16,-3 9-4 16,-1 1 0-16,-1 5 0 0,0 3 1 15,-1 1 1-15,0 0-1 16,0 1 0-16,-1-2-2 16,0-1-25-16,0-6-22 15,3-6-42-15,1-5-69 16,3 0-219-16</inkml:trace>
  <inkml:trace contextRef="#ctx0" brushRef="#br0" timeOffset="78906.0961">18969 10001 672 0,'-4'-11'27'0,"4"0"53"16,11 6-33-16,11 4-15 16,11 1-15-16,10 3 1 0,5 13 2 15,2 6-15-15,1 9 9 16,-6 6-6-16,-10 7-1 16,-6 9 0-16,-13 4-2 15,-12 7-1-15,-4 0-1 16,-18 2 1-16,-12 1-3 0,-6-2 1 15,-6-9 0-15,-2-8 0 16,2-7 0-16,3-10-16 16,4-9-27-16,3-10-30 15,3-10-149-15</inkml:trace>
  <inkml:trace contextRef="#ctx0" brushRef="#br0" timeOffset="79843.5091">19321 9886 558 0,'-10'-7'24'16,"5"-2"11"-16,2-1 14 15,2 4-2-15,1 0 8 16,0 4-13-16,2 2-13 16,11 3-13-16,6 14-11 15,9 8 1-15,8 10 7 16,10 12 1-16,-2 8-3 0,2 7-3 15,-3 10-4-15,-7 7 0 16,-10 8 0-16,-10 3-2 16,-9 1 1-16,-7-1-2 15,-5-4 1-15,-14-2-1 0,-6-11 0 16,-8-10 0-16,-3-7-4 16,-2-10-9-16,-1-13 0 15,-1-13-2-15,5-10-15 16,1-10-41-16,6-8-142 15</inkml:trace>
  <inkml:trace contextRef="#ctx0" brushRef="#br0" timeOffset="80515.3585">19718 9734 482 0,'-11'-9'116'0,"5"0"-67"16,4-1 23-16,2 3-29 16,5 0-13-16,9-2-18 15,2 4 0-15,0 1 1 16,4 2-2-16,-1 2 0 15,-2 0-3-15,-3 4-4 0,-4 7-6 16,-5 3 2-16,-5 5-1 16,0 3 1-16,-8 2 0 15,-3-3-1-15,-1-2 2 16,0-2 2-16,5-5-1 16,2-4 10-16,5-5 2 0,2-3-5 15,14 0 10-15,10-2 3 16,8-6-6-16,12-1-10 15,11 0-3-15,6-1-1 16,-1 3 1-16,-3 3-3 16,-8 2-13-16,-7-1-52 0,-13-3-122 15</inkml:trace>
  <inkml:trace contextRef="#ctx0" brushRef="#br0" timeOffset="82655.8334">13553 11538 396 0,'-10'5'17'0,"0"0"-12"0,5-1 9 16,5 1-1-16,0-4-8 16,2 1 1-16,10-2 27 15,2 0-6-15,9 0-8 16,4 0-2-16,8 0-2 16,6-3-6-16,4-2-1 0,4 0-3 15,5 0 0-15,4 1-1 16,2-1 0-16,8 0 3 15,0-1 6-15,8 2-1 16,4-3 0-16,4 0-4 0,5 0-1 16,2-2 0-16,5 1-4 15,4-2-3-15,-2-1 2 16,3 2 0-16,3-1-2 16,1-1 2-16,3 1-2 15,1-1-1-15,3 1 3 16,1-2-2-16,5 0 2 0,2 1 2 15,3-2 0-15,0 1 3 16,1 2 0-16,3-1-2 16,-2 0-2-16,3 4-2 15,-2-2 0-15,-2 1-1 0,5 1 0 16,-3 0 0-16,-1 0 1 16,-1-1 0-16,2 1-1 15,0-1-1-15,-4 0 2 16,-2 0 0-16,1 0-1 15,-3 1 1-15,0 1-1 0,-3-1 6 16,0 1-2-16,0 1 2 16,1 0 0-16,-4 1 0 15,2-2 0-15,-5 2-1 16,-3-1 2-16,1 2 1 16,-7-3-3-16,-2 2 2 15,-5-3-2-15,-5 2 0 16,-5-1 3-16,-11 4-5 0,-10-2-2 15,-8 0 1-15,-16 2-13 16,-12 1-43-16,-18-1-66 16,-8-1-222-16</inkml:trace>
  <inkml:trace contextRef="#ctx0" brushRef="#br0" timeOffset="83624.5044">15665 11738 631 0,'-4'-14'26'0,"4"-2"21"16,0 4 21-16,0 1-26 16,2 4-29-16,1 5-6 15,-2 2-2-15,3 5-6 0,-1 11-5 16,-2 7 5-16,2 3 3 16,-1 5 0-16,-2 0-1 15,0 0 2-15,0-1-3 16,-1-6 1-16,-3-5 0 0,-3-3 1 15,5-5-2-15,-4-8 2 16,2-3 1-16,2-4 3 16,-2-10-1-16,4-6-2 15,0-1-1-15,0-9 9 16,0-1-1-16,6-5 0 16,-1 1-3-16,1 0-3 0,-1 3-4 15,1 8 0-15,-1 5 0 16,1 6-1-16,-3 9 1 15,3 4-3-15,0 4-4 16,2 14 0-16,1 4 6 16,2 8 1-16,1 4 0 0,2 1 0 15,2-2 0-15,-2 1 1 16,2-8 0-16,3-2-2 16,0-6-2-16,-1-6-4 15,0-7 4-15,1-5 2 16,-2 0 1-16,1-11 4 0,-2-4-2 15,-5-7 0-15,0-3 2 16,-6-6 5-16,-1-6-2 16,-4-1-1-16,0 0-2 15,0-2 2-15,-5 5-4 16,1 8-3-16,2 6 1 0,-1 7 2 16,1 6-3-16,2 6-5 15,0 2-25-15,0 5-29 16,5 5-20-16,2 4-56 15,6 2-84-15</inkml:trace>
  <inkml:trace contextRef="#ctx0" brushRef="#br0" timeOffset="83890.1097">16209 11848 623 0,'-2'0'61'0,"1"0"-11"0,1 0 15 16,0 0-30-16,6 0-17 16,7-2-15-16,1-2 0 15,3 1-5-15,8-1 5 16,2 0-4-16,3 1-16 15,5-2-26-15,2 0-53 0,3-3-45 16,-3-3-47 0</inkml:trace>
  <inkml:trace contextRef="#ctx0" brushRef="#br0" timeOffset="84265.0954">16700 11652 298 0,'-9'-8'396'16,"2"-1"-360"-16,3-1 16 16,4 5-9-16,2-1-15 15,10 2-18-15,6 2-2 0,4 0 3 16,1 2 1-16,1 2-1 16,-4 6-5-16,-1 1-3 15,-6 3-3-15,-4 5 1 16,-6-3-1-16,-3 8 0 15,0 2 0-15,-9 1 2 0,-3 0-1 16,-4-1 0-16,-1 0 0 16,2-2 0-16,-1-6 0 15,6-5 1-15,2 0-2 16,5-6 1-16,3-3-2 16,11-2 1-16,6 0 9 15,9-3 0-15,6-4-3 0,8-3-5 16,2 1-3-16,3 1-3 15,3 0-20-15,-1-3-31 16,-4-2-109-16,-2-4-530 16</inkml:trace>
  <inkml:trace contextRef="#ctx0" brushRef="#br0" timeOffset="85577.4984">17798 9740 311 0,'-6'0'24'0,"0"0"21"16,5 0-13-16,0 0 9 0,1 0 5 15,0 0 3-15,8 0-29 16,7 0-14-16,5 0 9 16,9 0-2-16,7-4-4 15,6 2-2-15,3-2-3 16,8-1-2-16,1 0 1 0,6-3 1 16,3 1-3-16,-2 1 1 15,1 0-1-15,0 0 0 16,-1 0-1-16,-4 2 0 15,1 1 0-15,-2-2 1 16,-1 0 0-16,-1 3-1 0,0-1 1 16,-1 1-1-16,0-2 0 15,0-1 0-15,-5 1 1 16,1-1-1-16,-2 2 1 16,-4 0-1-16,-4 1-2 15,0 0 3-15,0 1-1 16,1 1 1-16,-4-2-1 0,3 0 2 15,0 0-2-15,1 0 0 16,-4-2 4-16,2-2 4 16,0 0 1-16,-2 1-1 15,2-1-4-15,-2-3-1 0,0 3-2 16,0 1 0-16,-4-1 0 16,2 1 0-16,-4 1-2 15,0 0 2-15,0 3-1 16,-2-2 1-16,3 1 0 15,-1 0-1-15,0 0 1 16,-3 1 6-16,1-1 10 0,2 1-4 16,-3-2-9-16,2 2-3 15,1 1 0-15,0 0 0 16,1 0 0-16,0 0 1 16,3 0 0-16,-2 0 8 15,0 1 2-15,-2-1 0 0,0 0-4 16,0 0 2-16,-2 0-3 15,1 0 1-15,-3 0 0 16,-1 0-4-16,0-1 0 16,-1-3-1-16,-2 2-2 15,-3 1 2-15,-1-2-3 0,-6 3 0 16,-4-2-14-16,-3 0-74 16,-4-6-165-16</inkml:trace>
  <inkml:trace contextRef="#ctx0" brushRef="#br0" timeOffset="119313.0313">17497 3706 483 0,'0'-6'5'16,"0"2"16"-16,0 2 21 16,0 0-12-16,0 2-8 0,0 0-9 15,0 0-10-15,0 6-3 16,0 2-1-16,0 4 6 15,3 6-1-15,1 0 1 16,-1 3-1-16,1-1-1 0,-1-3 3 16,2-1 0-16,-2-4 3 15,4-4 2-15,7-6 14 16,9-5 23-16,8-16 10 16,14-9-19-16,16-9-18 15,10-9-8-15,6-3-6 16,5-3-1-16,-5 3 1 0,-1 6-10 15,-10 5 5-15,-7 5 0 16,-12 7-1-16,-11 10 0 16,-10 5-1-16,-8 5-1 15,-5 6-5-15,-8 2-36 16,-5 12-18-16,0 0-52 16,-8 0-92-16</inkml:trace>
  <inkml:trace contextRef="#ctx0" brushRef="#br0" timeOffset="123875.3417">21102 3435 627 0,'0'-9'13'16,"0"1"21"-16,7 1-13 0,8 3-17 16,4-1-2-16,2 5 2 15,-1 0-5-15,2 6 0 16,-4 9 0-16,-3 5 1 15,-6 8 0-15,-7 7 0 16,-2 1 5-16,-2 1-5 0,-9-3 5 16,-4-2-4-16,3-8 1 15,-3-7 7-15,6-5 17 16,1-10 14-16,3-2 5 16,5-12-1-16,0-8-25 15,2-7-15-15,9-10-2 16,2-1-1-16,5-2 3 0,1-2-3 15,-1 3 1-15,-2 6-2 16,-3 8 0-16,-5 8 4 16,-3 6 0-16,-1 8 5 15,-4 3-3-15,0 14-12 16,-4 8 3-16,3 5 3 0,0 4-1 16,1 5 1-16,0-2 2 15,7-1-3-15,7-6-1 16,5-6-10-16,7-9-28 15,2-5-6-15,6-7-11 0,0-7-60 16,-2-11-99-16</inkml:trace>
  <inkml:trace contextRef="#ctx0" brushRef="#br0" timeOffset="124172.1801">20969 3098 586 0,'-11'0'24'15,"9"-6"26"-15,4-1 7 16,18-5-28-16,11 0-19 0,16-8 6 15,13-1 0-15,6-3-5 16,8 0-6-16,0 2-5 16,-4 2 1-16,-11 6-9 15,-8 5-56-15,-15 3-57 16,-15 5-58-16,-15 1-195 16</inkml:trace>
  <inkml:trace contextRef="#ctx0" brushRef="#br0" timeOffset="124703.6248">21189 4159 637 0,'5'-11'28'16,"9"-5"-3"-16,8-2 27 16,7-2-30-16,8 1-13 15,8-3-2-15,4 3-6 16,1 3 0-16,-1 0 0 0,-3 7-38 16,-9-2-80-16,-8 5-78 15</inkml:trace>
  <inkml:trace contextRef="#ctx0" brushRef="#br0" timeOffset="124859.8623">21260 4217 653 0,'-15'9'26'0,"15"-9"2"16,13 0 18-16,20-9-1 15,18-8-7-15,17-5-24 0,13-6-12 16,5-4-6-16,-1-2-73 15,-4-1-227-15</inkml:trace>
  <inkml:trace contextRef="#ctx0" brushRef="#br0" timeOffset="136188.0133">8784 3997 384 0,'-11'-2'158'0,"-2"-1"-156"16,-1 0 16-16,4 2 9 15,2 1 12-15,3-2-3 16,4 1-2-16,1-4 2 0,5 1-14 15,11-4-15-15,6-4 2 16,7-2-3-16,9-5-2 16,3 0-4-16,2-1-1 15,-1 0-39-15,-1 1-17 16,-8 6-26-16,-6 4-46 16,-12 6-121-16</inkml:trace>
  <inkml:trace contextRef="#ctx0" brushRef="#br0" timeOffset="136344.2501">8805 4085 608 0,'-4'3'38'0,"-13"8"7"15,26-13-19-15,22-15 19 16,15-9 2-16,14-6-26 16,13-8-17-16,8 0-4 15,1 0-9-15,-6 0-90 16,-12-2-124-16</inkml:trace>
  <inkml:trace contextRef="#ctx0" brushRef="#br0" timeOffset="138406.6263">18282 8655 518 0,'-12'2'48'15,"2"0"5"-15,3-2 9 16,6 0-9-16,1-2-12 16,10-4-16-16,10-7-13 0,12-3 2 15,10-5-5-15,11-2-3 16,5-3-1-16,5-1-4 15,1 0-1-15,-2 3 2 16,-8 2-1-16,-2 2-4 16,-10 5-37-16,-16 6-38 0,-10 5-36 15,-14 4-65-15,-5 0-251 16</inkml:trace>
  <inkml:trace contextRef="#ctx0" brushRef="#br0" timeOffset="138625.3313">18278 8798 505 0,'-32'21'36'0,"10"-9"24"16,13-3-9-16,9-9-22 0,25-2 28 16,20-15 16-16,18-10-32 15,19-9-22-15,20-8-9 16,10-3-9-16,6 0 2 15,-4 5-4-15,-9 4-33 16,-8 4-65-16,-18 7-102 16</inkml:trace>
  <inkml:trace contextRef="#ctx0" brushRef="#br0" timeOffset="156173.1421">22143 10977 437 0,'0'-5'157'16,"-2"1"-138"-16,-6 2 28 15,-2 2 4-15,-3 0-15 16,-5 5-19-16,-3 8 1 16,-6 5-4-16,-7 8-1 0,-8 8-2 15,-6 7-3-15,-12 5-2 16,-4 5-1-16,-7 0-2 15,0 4-1-15,-1-1 0 16,7-4 0-16,12-7-1 16,11-2-1-16,14-9 1 15,15-8-8-15,13-10-44 0,17-13-85 16,13-6-104-16</inkml:trace>
  <inkml:trace contextRef="#ctx0" brushRef="#br0" timeOffset="156423.1113">22107 11127 718 0,'-26'12'28'15,"2"0"22"-15,1 5-9 16,0 1-12-16,2 1-11 15,-3 2-4-15,-4 4-2 16,-6 5 0-16,-6 2-6 16,-9 9-3-16,-4 4-3 15,-11 6 1-15,-4 3 0 0,-2 2-25 16,-1-10-50-16,2-11-188 16</inkml:trace>
  <inkml:trace contextRef="#ctx0" brushRef="#br0" timeOffset="167689.2265">10237 10712 389 0,'0'-12'31'0,"0"4"45"16,-8-2 9-16,-1-2-23 16,-2 2-27-16,-3 2 6 0,-5 3-6 15,-5 5-17-15,-4 0-11 16,-10 7-6-16,-2 7 1 16,-2 5-1-16,-2 2-2 15,-1 7 2-15,3 5 0 16,4 0-1-16,7 5 1 15,6 2-1-15,8-4 0 0,8-1 0 16,9-5-1-16,3-5 0 16,13-5 0-16,10-6 0 15,5-4 2-15,8-6 0 16,2-4-1-16,3-3 3 16,-4-10-2-16,-5-2 1 0,-5-1 1 15,-8-1-3-15,-10 3 2 16,-9-1 1-16,-3 5 2 15,-10 1-2-15,-11 7 0 16,-4 2-3-16,-6 0 0 16,-4 8 1-16,0 4-3 0,3 0 3 15,7 0-1-15,10-4-5 16,6-4-39-16,9-4-66 16,3-9-90-16</inkml:trace>
  <inkml:trace contextRef="#ctx0" brushRef="#br0" timeOffset="168486.038">10109 11108 151 0,'-5'0'430'0,"1"-5"-398"15,1-7 52-15,3 1-25 16,3-2-21-16,4 2-25 0,6-1-4 16,1 4 3-16,3 2-5 15,-1 3-2-15,-1 3-3 16,-4 0-2-16,-1 6 0 15,-5 9 1-15,-4 7-3 16,-1 4 2-16,-5 5 1 0,-5 3 0 16,-2-3 0-16,0-1 1 15,0-9-1-15,7-4 0 16,5-7-2-16,1-7 0 16,12-3 0-16,7-4 1 0,4-10 4 15,5 0-1-15,0-6-6 16,2-4-41-16,-7-7-72 15,-2-5-92-15</inkml:trace>
  <inkml:trace contextRef="#ctx0" brushRef="#br0" timeOffset="168954.7547">10030 10099 558 0,'-4'-11'49'0,"-3"5"-2"16,-4 6-20-16,0 11-15 0,-2 10-11 15,-5 7 2-15,-2 10-1 16,0 6 2-16,0 3-2 15,4 0 0-15,2-3-1 16,4-4 1-16,2-7 1 16,5-14-4-16,3-8-9 0,3-11-6 15,10-4-1-15,4-17 20 16,6-11-8-16,2-7-12 16,0-6 2-16,-2-5 14 15,-3 3 1-15,-3 1 2 16,-6 7-1-16,-4 9 2 15,-3 7 21-15,-2 8-2 0,-2 5 0 16,0 7-1-16,1 3 2 16,3 6-26-16,2 9 2 15,2 2 1-15,8 5 2 16,-1 6-1-16,6 6 1 16,0 5-2-16,3 6 2 0,-1 3-35 15,-1-1-91-15,-1-3-245 16</inkml:trace>
  <inkml:trace contextRef="#ctx0" brushRef="#br0" timeOffset="169329.7293">11123 10758 567 0,'-5'0'46'0,"-11"0"27"16,10 0-30-16,6 0-15 16,6 0-10-16,11 0-14 0,7-4 2 15,8-1 1-15,7-1-3 16,5-1-1-16,0 3-5 16,1 4-7-16,-8 0-59 15,-6 6-41-15,-12 7-78 16</inkml:trace>
  <inkml:trace contextRef="#ctx0" brushRef="#br0" timeOffset="169470.3693">11250 10948 548 0,'-9'6'41'0,"9"-6"21"16,4 0-24-16,21-2 13 0,7-7-12 16,14-2-23-16,6-4-10 15,6 0-4-15,0-2-18 16,-6-4-168-16</inkml:trace>
  <inkml:trace contextRef="#ctx0" brushRef="#br0" timeOffset="171423.8733">8734 4466 444 0,'-2'-16'18'15,"2"-1"-2"-15,7 2-11 0,9-2-4 16,7 0 0-16,3-3 1 15,2 1 1-15,3 0 13 16,2 4 6-16,-2 2-14 16,-4 5-6-16,1 4 0 0,-6 4-2 15,-6 2-50-15,-10 9-85 16,-6 2-107-16</inkml:trace>
  <inkml:trace contextRef="#ctx0" brushRef="#br0" timeOffset="171564.4382">8766 4568 486 0,'-18'8'40'16,"18"-10"8"-16,22-12-25 15,18-5-20-15,13-5 1 16,12-7-2-16,7-2-2 0,5-2-54 16,-4-5-59-16</inkml:trace>
  <inkml:trace contextRef="#ctx0" brushRef="#br0" timeOffset="175267.3031">5174 4569 414 0,'-6'0'4'15,"4"0"4"-15,2-4-1 16,2 2-11-16,13-3 8 16,6-1-7-16,7-2 6 15,9-2 4-15,6-2 16 0,9-2 18 16,8-2-7-16,4-3-11 16,6 1-6-16,6-1-6 15,8-2-2-15,4 2-2 16,4-1-2-16,0 0-1 15,5 0 0-15,-5 3 1 0,-1 3-3 16,-7-1 2-16,-3 3 1 16,-9 0 2-16,-4 1 4 15,-8 0-2-15,-12 1 1 16,-9 3-3-16,-7 0-1 16,-10 3 0-16,-8 1-3 15,-4 1 0-15,-5 1-2 0,-2 1-2 16,-3 0-2-16,-4 1-4 15,-10 5-10-15,-4 5-20 16,-10 5-31-16,-10 0-31 16,-7 2-42-16</inkml:trace>
  <inkml:trace contextRef="#ctx0" brushRef="#br0" timeOffset="175673.5093">5523 4736 298 0,'-19'4'18'15,"3"-4"47"-15,7 2-35 16,4-2 3-16,5 0 10 15,3-2 15-15,11-6-23 16,10-4-14-16,7-3 0 16,11-4 3-16,10-4 0 0,9 0-3 15,9-4-6-15,4 2-3 16,7 0 3-16,5-2-2 16,1 1-3-16,0 1-2 15,-1 1-2-15,-5 1-3 16,-6 3 0-16,-6 0-1 0,-8 3 0 15,-12 2 0-15,-10 5-1 16,-8 0 1-16,-11 4-2 16,-6 4-1-16,-6 2-2 15,-7 4-63-15,-4 2-72 16,-8-2-21-16</inkml:trace>
  <inkml:trace contextRef="#ctx0" brushRef="#br0" timeOffset="176532.8739">5276 7189 236 0,'0'0'10'0,"-2"0"28"0,2 0 33 16,0-3-16-16,0 1 1 15,2-2-6-15,5 1-14 16,7-1-20-16,7-1-11 16,9 0 1-16,10-2 4 15,9-3 4-15,6-2-2 0,11-2-3 16,6 0-1-16,11-2-1 15,2 0-5-15,9 1 2 16,1 0-4-16,4 1 2 16,1-1-1-16,0 1 0 15,-2-1 1-15,-6 1-3 16,-4-2 3-16,-10 0 0 0,-8-2-1 16,-8 3 0-16,-6-2-1 15,-8 2-1-15,-4 0 4 16,-6 3-3-16,-4 1 2 15,-6 1-4-15,-6 5 4 16,-9 2-2-16,-5 3-2 0,-8 0-41 16,-4 8-30-16,-17 5-4 15,-15 1-30-15</inkml:trace>
  <inkml:trace contextRef="#ctx0" brushRef="#br0" timeOffset="176923.4751">5432 7510 396 0,'-12'4'7'0,"6"-4"-2"16,4 1-1-16,2 0-3 15,10-1 15-15,12 0 41 16,12-6 0-16,10-5-13 16,13-3-16-16,12-7-8 0,9-3-5 15,9-2-8-15,3-1-2 16,6-2 1-16,1-2-1 15,2 0 1-15,-3 0-4 16,-2-1 0-16,-8 4 0 16,-8 3-2-16,-10 5 2 0,-11 4-6 15,-15 4-41-15,-15 2-77 16,-16-4-217-16</inkml:trace>
  <inkml:trace contextRef="#ctx0" brushRef="#br0" timeOffset="181470.0013">14311 5378 444 0,'0'-6'32'0,"0"-1"20"16,-4 0 0-16,3 1-14 0,-1 1-8 15,1 0-1-15,0 1 2 16,1 3-3-16,0 1-8 16,0 0-14-16,0 10-12 15,-2 9 0-15,0 6 6 16,0 12 0-16,-3 10-1 15,-5 10 3-15,-5 7-2 0,-2 12 4 16,-7 9 0-16,-5 5-2 16,-1 7 0-16,-4 4-1 15,3-2 3-15,2-4-2 16,5-6 0-16,4-13 0 16,8-10-2-16,4-13 1 0,8-10-3 15,0-16-32-15,8-10-27 16,6-17-41-16,4-14-69 15</inkml:trace>
  <inkml:trace contextRef="#ctx0" brushRef="#br0" timeOffset="181829.3978">14517 5548 506 0,'-8'-7'7'0,"-5"1"10"16,6 4 25-16,1 1-1 15,3 1-25-15,-1 0-6 16,2 4-6-16,-2 8-4 0,1 6-2 16,-1 6 1-16,-2 9 2 15,-1 8 2-15,-2 7 2 16,-4 7 8-16,-1 6-4 15,-6 6-2-15,2 6-1 16,-8 3 1-16,-2-5-2 16,3-1 1-16,-1-1 0 0,4-5-2 15,2-6-1-15,6-2-1 16,3-4-1-16,5-5 0 16,3-6-9-16,3-13-65 15,1-11-60-15,7-14-127 0</inkml:trace>
  <inkml:trace contextRef="#ctx0" brushRef="#br0" timeOffset="182001.2221">14433 6277 621 0,'-5'-5'42'0,"-3"0"-19"15,0 1 17-15,1 4-5 16,4 0-26-16,3 0-9 15,0 5-6-15,0 4-62 16,0-6-92-16</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4-19T04:56:04.239"/>
    </inkml:context>
    <inkml:brush xml:id="br0">
      <inkml:brushProperty name="width" value="0.05292" units="cm"/>
      <inkml:brushProperty name="height" value="0.05292" units="cm"/>
      <inkml:brushProperty name="color" value="#FF0000"/>
    </inkml:brush>
  </inkml:definitions>
  <inkml:trace contextRef="#ctx0" brushRef="#br0">17711 7193 0</inkml:trace>
  <inkml:trace contextRef="#ctx0" brushRef="#br0" timeOffset="54355.08">16892 12179 0</inkml:trace>
</inkml:ink>
</file>

<file path=ppt/ink/ink2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4-19T05:57:05.386"/>
    </inkml:context>
    <inkml:brush xml:id="br0">
      <inkml:brushProperty name="width" value="0.05292" units="cm"/>
      <inkml:brushProperty name="height" value="0.05292" units="cm"/>
      <inkml:brushProperty name="color" value="#FF0000"/>
    </inkml:brush>
  </inkml:definitions>
  <inkml:trace contextRef="#ctx0" brushRef="#br0">2233 5804 0,'0'75'156,"0"49"-140,0 149-1,25-50 1,-25-50-1,0 1-15,0-75 16,0 25-16,0-49 16,24-26-1,-24 26-15,0-50 16,0 24 0,0-24-1,0 0 1,0 0-1,0-1-15,25 26 16,-25-25-16,25 0 16,0 24-1,-25-24 17,0 0-17,0 0 1,0-1-1,0 1 17,0 0-17,25-25 79,74 0-78,25 0-1,74 0-15,50 0 16,-24 0 0,-26 25-16,-24 0 15,-75-25 1,-25 0-16,1 0 15,49 0-15,-25 0 16,0 0 0,0-25-16,-74 25 15,25 0 1,-1 0-16,-24 0 31,0-25-15,0 25-16,0-25 15,-1 0 17,26 25-32,-50-24 15,25 24 1,0 0 0,-1 0-1,26-25 1,-25 0-16,24 0 31,-49 0 0,25 1-15,-25-1 0,0 0-1,25 0 1,-25-24 15,25-26-15,-25 50-16,0 1 15,0-26 1,0 25-16,0-24 16,0-1-16,0 0 15,0 26 1,-25-26-16,0-24 15,25 24-15,0-25 16,0 26 0,-25-1-1,1 1-15,24 24 32,0 0-32,-25 0 15,0-24 1,0 24-16,25 0 15,0-25 1,0 1-16,25-26 16,-25 51-1,0-1-15,0-25 172,-50 25-141,1 1-31,-75-26 16,0-49-16,-25 0 16,25-1-1,0 26-15,-50-25 16,-24 24 0,24 50-1,-74 1 1,199 24-16,-26 0 15,1 0 1,24 0-16,-24-25 16,49 25-16,0 0 47,25 49-16,-25-24 16,25 0-47,0 0 15,0 0 1,0-1-16,-25 1 16,1 0-1,24 0-15,0 0 16,-50-1-1,50 1 1,-25-25-16,-24 25 16,24 0-1,-25 0 1,25 0-16,1-25 16,-1 49-1,0-24 1,0 0-1,0 0 1,1 24 15,24-24 32</inkml:trace>
  <inkml:trace contextRef="#ctx0" brushRef="#br0" timeOffset="3761.8385">5557 8458 0,'0'-24'156,"-25"-1"-141,0 25 17,0 0 15,-49-50-32,-1 25 1,26 1-16,-50-1 15,49 25 1,0 0-16,1 0 16,-26-25-1,-24 0 1,0 0-16,24 1 16,-24 24-1,-25 0-15,25 0 16,0 0-1,-25 0-15,0 0 16,24 0 0,26 24-16,-100 26 15,100-50 48,-472 74-48,298-24-15,223-50 16,-24 25 0,-1-25-1,25 0 1,25 25-16,-24-25 16,-1 0-1,0 0 1,-25 49 281,-49 26-282,-50 49-15,100-50 16,49-24 0,-25-1-16,0 1 15,0 24 1,25 1-1,0-26-15,0 26 16,0-26 0,-24 75-1,24-99-15,0 0 16,0 74-16,0 25 16,0-74-1,0-25-15,0-1 16,0 1-1,0 0 32,0 0-31,0 0-16,74 49 16,-49-74 296,0 25-296,49 0-16,0-25 15,125 24 1,-125-24-16,50 25 16,50 25-1,0-25-15,-26-25 16,26 25-1,-50-1 1,-25 1-16,-49 0 16,-1-25-1,75 0 1,-74 0-16,-25 0 16,0 0-16,49-50 15,-24 50 1,-1 0-16,-24 0 15,0 0-15,25-24 16,-26-1 0,26-25-16,24 25 15,26-24 1,24 24-16,-25 25 16,0-25-1,-25 0-15,-24 25 16,0-49-1,-1 24 1,-24 25-16,-25-25 16,25 25-16,25 0 15,-26-25-15,-24 0 47,0 1 0,25-26-31,0 0 15,0 1-15,-25-1-16,25 25 15,-1 1-15,-24-1 16,0-50-1,0 26 1,0 24-16,0 0 16,0 0 46,0 1-46,0-1 15,0 0-15,0 0-16,0 0 15,-24-49 1,24 24-16,-25-24 16,0 24-16,25 25 15,-25 1 1,25-1-16,-25 25 15,25-25 1,-24 25 0,-26-50-1,0 1-15,1-50 16,-26-1 0,50 51-16,25 24 15,0 0 1,-24 25 62</inkml:trace>
  <inkml:trace contextRef="#ctx0" brushRef="#br0" timeOffset="8107.6246">7442 8855 0,'0'-25'188,"49"25"-173,26-24-15,74-1 16,-75 25-16,-24 0 16,-50-25-1,24 25-15,26-25 16,-25 25 0,24 0-16,-24 0 15,0 0 1,0 0-1,0 0-15,-1 0 16,26-25-16,-25 25 31,-25-24-31,25-1 16,0 25-16,-1 0 16,-24-25-1,25 25 1,25 0-1,-25-25 1,-1 25 0,26-25-16,-25 25 47,-25-24 15,0-26-46,0 25-1,0-24 1,0 24-16,0-25 16,25-49-1,-25 25-15,0 24 16,0 25-1,0 0 1,0 1-16,0-1 16,0-50-1,0 50 1,0 1 0,-25-1-16,25 0 15,-25 25 1,25-25-16,-25 25 15,25-25 1,-25 25 0,1 0-16,-1 0 31,0 0 16,0-24-32,0-1 1,-49 25 0,-50 0-1,74 25-15,25-25 16,-24 0-16,-75 0 16,99 0-1,0 0-15,0 0 16,1 0-1,-26 0-15,0-25 16,1 25 0,24 0-16,0 0 15,0 0 1,1 0 31,-1 0-16,0 0 0,25 25-15,-25-1 0,-24 1-1,24 0 1,-25 0-1,1 0-15,24-1 16,0-24 0,25 25-1,-25-25 32,25 25 16,0 0-48,0 0-15,0 24 16,-25-24-16,0 25 16,25-25-16,0-1 15,-24 26 1,24-25 15,-25 24-31,0 26 16,25-26-1,0 1-15,0-25 16,0 24 0,0-24-1,0 0-15,0 25 16,0-26-1,0 1 17,25-25 46,0 0-63,-25 25-15,24 0 16,51-25 0,24 49-16,-74-49 15,0 25 17,0 0 14,24-25-30,-24 0-16,0 0 16,0 0-16,-1 0 15,1 0 1,25-25 0,-1 25-16,-24 0 15,0 0 1,0 0-1,0 0 1,-25-25 0,24 25-1,26-24 1,-25 24 0,0 0-1,-25-25 1,24 25-1,1 0 1,-25-25 422</inkml:trace>
  <inkml:trace contextRef="#ctx0" brushRef="#br0" timeOffset="46267.573">13172 15304 0,'0'-24'156,"24"-1"-140,76 25-1,24 0 1,49-25-16,1 25 16,-50 0-1,-50 0 1,1 0-16,24 0 15,-25 0 1,1 0 0,24 0-16,-25-25 15,51 0 1,-26 1-16,50-1 16,-25 25-1,-50 0-15,-24 0 16,-1 0-16,-24 0 15,0 0 1,-25-25-16,25 25 16,-1-25 109,1 25-78,0-25-32,-25 1 1,25-1-16,-25 0 31,0 0-15,0 0 15,0 1-31,0-1 16,0-25 46,0 1-31,0-1-31,0 25 16,0-49 0,0 49-16,0 0 15,0-24 1,0-1-16,0 25 31,-422-99 110,75-25-126,297 124-15,-24-24 16,24 24-16,25 0 16,1 25-1,-26-25 1,25 1-16,0 24 15,-24 0 1,-1-25-16,1 25 31,24 0-31,-25-25 32,25 25-32,1 0 15,24-25 1,-25 25-16,25-25 15,-25 25 1,0 0 328,0 0-329,1 0-15,-100 0 16,24 0 0,-24 0-16,50 0 15,-1 0-15,26 0 16,-26 0 0,26 0-16,-1 0 15,25 0 16,1 0-15,-1 25 0,0-25-16,25 25 15,-25 0 1,0 0 0,1-1 15,-1-24-16,0 50 1,25-25 31,0 24-31,-50 100-1,26 25-15,-1-149 16,25 49-1,-25-24-15,25-25 16,0-1-16,0 1 16,0 0-1,0 25 1,0-1-16,0-24 16,0 0-1,0 0-15,0 24 16,0 1 15,0-25-15,0-1-1,0 26-15,0-25 16,0 0 0,0-1-16,0 1 15,0 0 79,25-25-78,0 0-1,-1 0 48,1 0-48,0 0 17,0 0-17,24 0 1,-24 0-16,25 0 15,-25 0 17,-1 0-32,1 0 15,25 0 1,24 0-16,-49 0 16,0 0 124</inkml:trace>
  <inkml:trace contextRef="#ctx0" brushRef="#br0" timeOffset="55682.6305">13221 15329 0,'0'-25'109,"25"25"-93,0 0 15,0-24-15,24-1-1,1 25 1,-1 0-16,26 0 16,24-25-1,-24 25-15,-26 0 16,26 0-16,-1-25 16,0 25-1,-24 0 1,-25 0-16,24-25 15,-24 25 1,0 0-16,0 0 16,24 0-16,1 0 15,-25 0 17,0 0 14,-1 0-30,1-24 0,0 24 15,0-25-31,0 25 16,-1 0-16,1 0 31,0 0-31,25-25 15,-50 0 1,25 25-16,-1 0 203,1 0-140</inkml:trace>
  <inkml:trace contextRef="#ctx0" brushRef="#br0" timeOffset="59188.8427">7491 14387 0,'75'0'156,"-1"0"-156,1 0 16,24 0 0,50 0-1,-25 25-15,0 24 16,-75-24-1,1-25 1,-25 0-16,-25 25 31,0 0 1</inkml:trace>
  <inkml:trace contextRef="#ctx0" brushRef="#br0" timeOffset="63018.4996">15032 13891 0,'50'24'203,"98"1"-187,51-25-1,74 0-15,-25 0 16,-50 0 0,-74 0-16,-74 25 15,-25-25 1,24 0 0,-24 0-16,0 0 15,0 0 1,-1 0 31,1 0-32,0 0 173</inkml:trace>
  <inkml:trace contextRef="#ctx0" brushRef="#br0" timeOffset="66284.3894">10394 11881 0,'24'-24'172,"1"24"-172,0 0 15,25 0 1,-1-25-16,26 25 15,-1 0 1,-24 0-16,24-25 16,-24 25-1,-1 0-15,1 0 16,-25 0-16,24 0 47,-24-25-32,0 25 17,0 0-17,-1 0 1,-24-25 31,25 25-32,-25-24 1,25 24 0,-25-25-16,25 0 15,-25 0-15,0 0 16,25 25 0,-25-24-1,24 24 1,-24-25-1,25 25 1,0-25-16,50-99 63,24-50-48,25-24 1,-124 173-16,0-25 31,25-24-15,-1 0-1,-24 49 1,0-25-16,0-24 16,0-25-1,-24-75 1,-1-99-1,0 199 32,-49-150-31,49 175 0,25 24-16,-25 25 78,-49 0-63,-1 0 1,1-25-16,24 0 16,-24 25 15,49 0-16,0 25 1,0 0-16,-49 0 16,49 24-1,-49 1-15,-1 0 16,-74 49 0,125-74-1,-1 24-15,-25-24 16,25 0-1,1 25-15,-1-50 16,25 24-16,-25-24 16,0 25 15,0-25-15,25 25-1,-24 0-15,-26 0 16,25 24-16,-25-24 15,26 25 1,-1-50 0,-50 74-1,-24-24 1,25 24 0,49-49-16,0 24 15,0-24 1,25 0-1,0 25-15,-24-26 47,24 1 47,24 25-78,26-1-16,0 1 15,-1 49 1,75 1 0,25 24-16,-25-75 15,-25 50 1,-49-49-16,0-25 15,24 24 1,-74-24-16,25 0 16,0-25-1,-25 25 1,24 0-16,26-1 47,-25 26-32,-25-25-15,25 0 16,-25-1 0,24 1-1,-24 0-15,0 25 16,25-50 0,-25 24-1,0 1 1,0 0 15,25-25-31,0 0 78</inkml:trace>
  <inkml:trace contextRef="#ctx0" brushRef="#br0" timeOffset="70166.271">13172 11782 0,'0'-25'125,"24"25"-94,-24-24-31,25-1 16,50 25-1,49-25-15,124 25 16,-25 0-1,25 25 1,-74 0-16,-50-1 16,49 1-16,-24 0 15,0-25 1,-25 0-16,0 0 16,-74 0-16,-1 0 15,-24 0 1,0 0 31,-25-25 140,25 25 63,-25-25-187</inkml:trace>
  <inkml:trace contextRef="#ctx0" brushRef="#br0" timeOffset="85303.2953">16198 13891 0,'25'0'188,"49"0"-173,75-25-15,-75 0 16,-24 25 0,-1-25-16,1 25 15,0 0 1</inkml:trace>
  <inkml:trace contextRef="#ctx0" brushRef="#br0" timeOffset="89901.1156">3994 7342 0,'0'25'125,"25"-25"-94,0 0-31,24 0 16,26 0-16,49 0 16,-25 0-16,25 0 15,-50 0 1,-24 0-16,-1 0 16,-24 0-1,25 0 1,-25 0-16</inkml:trace>
  <inkml:trace contextRef="#ctx0" brushRef="#br0" timeOffset="92261.0899">4217 9599 0,'25'0'125,"0"0"-109,0 0-1,24 0-15,1 0 16,24 0 0,125 0-1,-51 0-15,-24 0 16,50 0 0,-75 0-1,-49 0-15,0 0 16,-1 0-1,1 0 1,-25 0-16,-25-24 1125</inkml:trace>
  <inkml:trace contextRef="#ctx0" brushRef="#br0" timeOffset="103628.9003">11063 6300 0,'25'0'172,"0"0"-172,0 0 15,24 0 1,26 0-16,-1 0 16,1-24-16,-1-1 15,25 0 1,-49 25 0,24 0-1,-49 0-15,0 0 16,0-25-1,-1-24 17,-24 24-17,0 0 32,0 0-31,0 0-16,0 1 15,0-26 1,0 25 15,0-49-31,0-26 16,0 76 0,0-1-16,0-50 15,0 26 1,0 24-16,0 0 15,-24 25 79,-26-25-94,25 25 16,0 0-1,-49-24-15,74-1 16,-25 25 0,-24 0-16,49-25 15,-25 25-15,-25-25 16,1 25 0,24 0-16,0 0 15,0 0 1,-49-25-1,49 1-15,0 24 16,-25 0 0,1-25-1,24 0 1,0 25 0,0-25 15,1 25-31,-1 0 15,-74 25 1,74-25 0,0 25-1,0-25 17,0 0 14,25 25-14,-24-25-17,-1 24 235,0-24-234,0 25 0,0 25-16,1-25 15,-1-1 1,25 26-1,-25-25-15,0 24 16,0 1 0,25 0-16,-24-50 15,24 24 1,0 1 15,0 0-15,0 0-1,0 0-15,0 0 32,0-1-17,0 1 1,0 25 0,0-25-1,24-1 1,-24 26-16,0-25 15,25-25 17,-25 25-17,0-1 17,0 1-17,25-25-15,-25 25 16,0 0-16,0 24 15,25-24-15,-25 0 16,25-25 0,-25 25-1,24 0 17,1-25-17,-25 24 16,25 1-31,0-25 32,0 25-32,49-25 15,0 25 1,26-25-16,-26 0 16,0 0-16,-49 0 15,0 0 1,0 0-16,0 0 31,-1 0 0,1-25 16,0 0 0,-25 0-31,25 1 15,-25-1-15,0 0-1,25 25 1,-25-25-1,0 0-15,25 1 16,-25-1-16,0 0 16,24 0-1,1 25 1,-25-25 0,0 1-1,25 24 1,-25-25-1,25 0 17</inkml:trace>
  <inkml:trace contextRef="#ctx0" brushRef="#br0" timeOffset="106299.7537">9947 9947 0,'0'24'94,"25"-24"-78,24 0-1,1 0 1,-25 0 0,24 0-16,-24 0 15,50 0-15,-51 0 16,1 0 0,0 0-16,0 0 15,0 0 16,0 0-15,-1 0 0,1 0-1,0 0 17</inkml:trace>
  <inkml:trace contextRef="#ctx0" brushRef="#br0" timeOffset="107787.5757">3448 9624 0,'0'-25'62,"75"-24"-31,49 49-31,0-25 16,0 25 0,0 0-16,-50 0 15,-24 0-15,-25 0 16,-1 0-16,1 0 16,0 0-1,0 0 32</inkml:trace>
  <inkml:trace contextRef="#ctx0" brushRef="#br0" timeOffset="108900.8461">2853 7268 0,'124'25'203,"-74"-25"-203,-1 24 16,75-24-1,0 25 1,50 0-16,-125-25 16,1 0-16,-25 0 15,0 0 1</inkml:trace>
  <inkml:trace contextRef="#ctx0" brushRef="#br0" timeOffset="110074.129">3498 9599 0,'99'25'172,"25"-25"-157,50 25 1,-1 0-16,1 0 16,-75-25-1,25 0 1,-99 0-16,0 0 15,0 0 1</inkml:trace>
  <inkml:trace contextRef="#ctx0" brushRef="#br0" timeOffset="176140.0075">2431 7590 0,'0'25'140,"25"-25"-124,99 0 0,0 0-16,74 0 15,51 0 1,-51 50-16,-49-26 15,-25 1 1,25-25-16,-25 0 16,-50 0-1,-49 0-15,25 0 16,-26 0 0,-24-25-1,25 1 1,0-1-1,0 25 1,0-50 0,24 25-1,26-24 1,-1-26 0,0 26-1,-24 24-15,-50 0 0,50 0 16,-50 1-1,24-1 1,-24 0 0,25 0-16,0 0 15,-25-24 1,74-75-16,1-25 16,-50-25-16,-1 75 15,1 0 1,-25 49-16,0 25 15,0 1 1,0-1 0,0-25-16,0 25 15,-25 1 1,1-26-16,-26-99 16,0 75-16,26-1 15,-26 26-15,-24-51 16,49 26-1,-50-25 1,26 74 0,-26-74-1,-49 0-15,-223-125 16,297 150-16,1 49 16,-26-24-16,1 24 15,-149-50 1,99 75-16,25 0 15,-25 25 1,74 0-16,25 0 16,0 0-16,0-1 31,1 1-31,-1 50 16,-74 49-16,-25 49 15,-25 50 1,25-49-16,-25-50 15,50-25 1,74-74 0,0 25-1,25-1-15,-25 1 16,25 24 0,-24 26-16,24-26 15,-25-24-15,25-1 16,0 1-1,0 49 1,0 25-16,0 25 16,0 0-1,0 24 1,0-49-16,0-74 16,0 0-16,0-26 15,0 1 1,0 0-16,0 0 15,0 0 1</inkml:trace>
  <inkml:trace contextRef="#ctx0" brushRef="#br0" timeOffset="177248.6479">6425 6970 0,'74'0'172,"100"-25"-156,-1 25-16,1-49 15,-50 24 1,25 0-16,-75 25 16,-24 0-1,-25 0-15,0 0 16</inkml:trace>
  <inkml:trace contextRef="#ctx0" brushRef="#br0" timeOffset="182080.6739">11386 5457 0,'0'-25'156,"-25"0"-140,-25 25-16,1-24 15,-1 24 1,0 0-16,26 0 16,-1 0 15,0 0-16,0 0 1,-24 24-16,24-24 16,0 25-1,0 0 1,0-25-16,-24 25 16,-1 24-1,-24 1-15,-25 24 16,49-49-16,25 0 15,-24 0 1,49 0-16,-25-25 16,0 24-1,25 1 32,-25 0-47,25 0 16,-25 0-1,25 0 1,0 24-16,0-24 31,0 0 1,0 0-17,0-1 1,0 1 46,25 0-46,0-25 0,0 0 15,-25 25-16,49-25-15,-24 49 16,0-49 0,0 25-16,-25 0 15,25-25 1,-25 25-16,24-25 16,26 0-1,0 0 1,-1 25-16,1-25 15,-1 24-15,1-24 16,-25 0 0,0 0-16,-1 0 15,1 0 1,0 0 31,0 0 0,0-24-32,-1-1-15,26 25 16,74-75 0,25-24-16,-124 74 15,0 1 1,49 24-16,-49-25 15,0 25 1,-1 0-16,-24-25 16,25 25 15,-25-74 110,0-51-141,-25-48 15,1 123 1,24 1-16,-50-1 15,0-24 1,1 24-16,-1 25 16,25-24-16,1 49 15,-1-25-15,0 0 16,0 25 46,25-25-30,-25 25-32,0 0 15,-24-25 1,24 25-16,0 0 16,0 0-1,1 0 48,24 25-48,0 0 1,0 0 15,-25 0 0,25-1 1,-25-24 30,25 25-31,-25-25-15,0 0 31,1 25-16,-1 0 0,0-25-15,25 25 0,25-25 312,-25-25-313,25 25 126,-25-25 62</inkml:trace>
  <inkml:trace contextRef="#ctx0" brushRef="#br0" timeOffset="183334.3065">19100 6127 0,'50'0'141,"123"-25"-125,26 0-16,-1 0 15,1 25 1,-51 0-16,-73 0 15,-50 0 1</inkml:trace>
  <inkml:trace contextRef="#ctx0" brushRef="#br0" timeOffset="184317.9215">19621 6350 0,'25'0'157,"24"-25"-157,1 25 15,24 0 1,26-25 0,48 1-16,-73 24 15,-26 0 1,1 0-16,-25 0 15,-25-25-15</inkml:trace>
</inkml:ink>
</file>

<file path=ppt/ink/ink2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4-19T05:59:10.293"/>
    </inkml:context>
    <inkml:brush xml:id="br0">
      <inkml:brushProperty name="width" value="0.05292" units="cm"/>
      <inkml:brushProperty name="height" value="0.05292" units="cm"/>
      <inkml:brushProperty name="color" value="#FF0000"/>
    </inkml:brush>
  </inkml:definitions>
  <inkml:trace contextRef="#ctx0" brushRef="#br0">15925 5333 0,'0'25'172,"50"0"-172,-26-25 15,76 0 1,48 24-16,-24 1 16,-49-25-1,-50 25 1,49 0-16,-24 24 16,-26-24-1,1 0-15,0-25 16,0 0-1,0 0 17</inkml:trace>
  <inkml:trace contextRef="#ctx0" brushRef="#br0" timeOffset="2907.1249">1513 5383 0,'25'0'141,"0"0"-141,25 0 16,-1 0-1,100 0-15,50 0 16,24 0 0,-74 0-16,-1 0 15,-24 0 1,25 0-1,-25 0-15,25 0 16,-50 0 0,-24 0-16,-26 0 15,-24 0 1,-25 24 15</inkml:trace>
  <inkml:trace contextRef="#ctx0" brushRef="#br0" timeOffset="27169.1493">9451 10046 0,'25'74'140,"0"26"-124,-1-26-16,-24 25 16,0 25-16,0-25 15,25-24 1,0-1-16,-25-49 15,25 25-15,-25-26 16,0 1 0,0 0-1,25 49-15,-25-24 16,24 74 0,1-99-16,-25 25 15,0 49 1,0-50-16,25 1 15,-25-25 1,25 24-16,-25 1 16,0 24-1,0-49 17,0 0-17,0 0 1,0 0-1,0-1 1,0 1 0,0 0 15</inkml:trace>
  <inkml:trace contextRef="#ctx0" brushRef="#br0" timeOffset="29039.1402">13296 10120 0,'0'-24'78,"0"48"16,0 1-78,0 25-1,-25 74-15,25-25 16,0 25 0,0 50-16,0-1 15,0 26 1,0-50 0,0 123-16,0-197 15,0-26 1,0 51-16,0-1 15,0-25 1,0-24-16,0-1 16,0-24-1,0 0 1,-25 25-16,25-26 16,0 26-1,0-25-15,0 25 16,0-1-1,0-24-15,0 0 16,0 0 0,-25-25-1,25 24 1,0 1 109</inkml:trace>
  <inkml:trace contextRef="#ctx0" brushRef="#br0" timeOffset="32002.9005">12775 5333 0,'25'0'156,"24"0"-156,75 0 16,75 0-1,24 0-15,25 0 16,0 25 0,74 24-16,-74-24 15,-74 0-15,-75 0 16,25-25-1,0 0 1,75 0-16,-26 0 16,-49 25-16,-74-25 15,-25 24 1,0-24 31,-1 0 15,1 0-30,0 0-17,0 0 1,-25 25 453,25-25-407,0 0-62,-1 0 16,26 0-1,-25 0 17,0 0-17,-1 0-15,1 0 16,0 0-1</inkml:trace>
  <inkml:trace contextRef="#ctx0" brushRef="#br0" timeOffset="35903.7675">9699 10418 0,'50'0'157,"-1"-25"-157,75 0 15,25 1 1,25-26-1,24 0-15,50 1 16,-49 24-16,-1 0 16,-24 25-1,24-25 1,25 25-16,1 0 16,-26 0-1,-24 0-15,74 25 16,-50-25-1,-49 0 1,-75 0-16,-49 0 16,0 0 15,0 0 141,0 0-110,-1 0-46,1 0 0,0 0-1,0 0-15,0 0 16,24 25-1,-24-25-15,0 0 16,0 0 0</inkml:trace>
  <inkml:trace contextRef="#ctx0" brushRef="#br0" timeOffset="40402.2978">1613 6350 0,'49'0'172,"1"25"-172,74-25 16,-25 0-1,-24 0-15,-1 0 16,0 0-1,1 25-15,-26-25 16,26 0 0,-50 0-1,49 0 1,-49 24 0,0-24-16,-1 25 15,1-25 1,0 0-1,-25-25 48,25 1-47,-25-26 15,0 25-31,0 0 15,0-24 1,0 24-16,0 0 31,0 0-15,0 1-16,0-1 16,0-50-1,0-73-15,0-1 16,0 25-1,0 74-15,0 25 16,0 0 0,0 1-16,0-1 109,0 0-93,0 0-1,0 0 1,0-24 0,0 24-1,-25 25 32,0-25-31,-24 0-16,-1 1 15,0-26 1,-24 25-16,0-24 16,24 24-16,0 0 15,1-25 1,-1 26-16,25 24 15,1-25 1,-1 25 0,-25 25 15,25-1 0,1-24-15,-1 0-1,0 0 1,25 25 0,-25-25-1,-25 25-15,26-25 32,-1 25-32,0-25 15,0 25 1,0-1-16,1 26 15,-26-25 1,50 0-16,-25 49 16,0-24-16,-24-26 15,24 26 1,25-25 0,-50 24-1,26 1-15,-26 0 16,50-1-1,-25 1-15,0-1 16,25-24 0,0 0 31,0 0-1,0 0-30,0 0 0,0-1 15,0 1-31,0 0 16,0 0-1,0 0-15,0 24 16,0-24-1,0 25 1,25-26 0,-25 1-1,25 25-15,-25-25 32,25-25-1,0 24 0,-25 1-15,24 0-16,1 0 15,0 24 1,0-24 0,0 0 15,-25 0-16,24-25 1,-24 25-16,25-25 16,-25 24-1,25-24 32,0 0-47,0 25 31,-1-25-15,26 0 15,-25 0-15,0 0-16,-1 0 16</inkml:trace>
  <inkml:trace contextRef="#ctx0" brushRef="#br0" timeOffset="47635.9509">9327 6672 0,'25'-24'157,"0"24"-142,49-25-15,0 25 16,150-75-1,-175 75 48,1 0-47,-25 0-16</inkml:trace>
  <inkml:trace contextRef="#ctx0" brushRef="#br0" timeOffset="73989.5278">16297 5581 0,'0'-25'78,"25"25"-47,0 0-15,-25-25 30,24 1-30,1 24 0,0-25-16,0 0 15,0 25 32,-25-25-16,0 0-15,0 1 0,24-1-1,-24 0 1,25-74-16,0-25 16,0-25-1,-25 25-15,0 49 16,0 26-1,0-1-15,0 25 16,0 1 0,0-26-16,0-74 15,0 99 17,0-24-1,-75-26-31,-49-49 15,0 0 1,25 0 0,0 25-16,25 0 15,-26-1 1,1 26-16,50 49 16,-1 0-1,-25 25 1,51 0-1,-1 50 1,0-25 15,25 0-31,-25-1 16,25 1 0,-25-25 15,1 0-31,24 25 15,0 0-15,-25-25 16,25 25 0,0 0-16,0-1 15,-25 26 1,-25 49 0,26 25-16,-26 50 15,25-1 1,0 51-16,25-175 15,0 1 1,0 24 0,-24 50-16,-1 0 15,25-24 1,-25-1-16,25-50 16,0-24-1,0 0 1,0 0-1,0 0-15,0-1 32,0 1-1,0 0-31,25-25 47,0 0-47,-1 25 15,76 0 1,48-1-16,-48-24 16,-1 0-1,-25 0-15,-24 0 16,-25 25-16,0 0 16,49-25-1,-24 0-15,24 0 16,0-25-1,1 25-15,-50 0 16,49 0 0,0 0-16,-24-25 15,24-24 1,-49 49 0,0 0-16</inkml:trace>
  <inkml:trace contextRef="#ctx0" brushRef="#br0" timeOffset="75398.1596">4366 6970 0,'74'0'187,"100"-25"-187,99 1 16,0-26 0,49 25-16,50 25 15,-99 0 1,0 0-16,-75 0 15,1 25 1,49 0-16,-50 0 16,-49-1-1,-74 1-15,-51 0 16</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5-24T09:38:47.896"/>
    </inkml:context>
    <inkml:brush xml:id="br0">
      <inkml:brushProperty name="width" value="0.05292" units="cm"/>
      <inkml:brushProperty name="height" value="0.05292" units="cm"/>
      <inkml:brushProperty name="color" value="#FF0000"/>
    </inkml:brush>
  </inkml:definitions>
  <inkml:trace contextRef="#ctx0" brushRef="#br0">4866 3586 539 0,'-4'-7'6'0,"1"-1"1"16,3 2 42-16,6-3-31 15,4 1-7-15,1 3-3 16,4 0 0-16,0 5 0 16,-3 0-1-16,3 0-4 0,-5 9-1 15,-3 5 0-15,0-1-1 16,-6 4 1-16,-1 2 0 16,0 0 0-16,-6 2 1 15,-3-1-1-15,0-2 2 0,-1-5 0 16,4-4-1-16,0-2 1 15,5-6 1-15,1-1 3 16,0-1 14-16,7-10 21 16,3-5-31-16,0-3-9 15,1-2-3-15,-1-2 1 16,1 0 2-16,-6 2 4 0,-3 1 12 16,-1 3 5-16,-1 3-5 15,0 5-4-15,0 2-5 16,0 5 0-16,-1 2-2 15,0 0-6-15,0 6-7 16,-1 6 0-16,1 4 5 0,-1 4-1 16,2 1 4-1,0 0-5-15,0-2 3 0,0 1 0 16,6-5 0-16,-2 3-1 16,2-5-12-16,2 1-17 15,-2-3-24-15,0-2-28 16,1-2-21-16,1-2-79 15</inkml:trace>
  <inkml:trace contextRef="#ctx0" brushRef="#br0" timeOffset="171.8662">5102 3730 506 0,'1'1'133'16,"-1"-1"-111"-16,0 2 6 15,1 0-13-15,1 2-13 16,-1 2 4-16,0 2 5 15,3 2-4-15,1 2-3 16,-2 2-2-16,1 2 2 0,2 2-1 16,-3-3-73-16,2-1-103 15</inkml:trace>
  <inkml:trace contextRef="#ctx0" brushRef="#br0" timeOffset="343.7363">5229 3826 569 0,'2'0'127'0,"-2"0"-120"16,0 3 4-16,0 6-13 16,0 6 4-16,1 3 7 15,1 4-2-15,-2 4-3 0,0 1 0 16,0 1 0-16,0 0-22 16,-6-4-151-16,0-4-340 15</inkml:trace>
  <inkml:trace contextRef="#ctx0" brushRef="#br0" timeOffset="1234.2929">5550 3526 589 0,'-4'-7'7'0,"0"2"-6"0,1 2 29 15,2 3 0-15,1 0-27 16,0 0-6-16,0 3-6 16,8 5 5-16,0-1 0 15,2 2 7-15,0-1-1 16,4-3 0-16,-4-2-1 16,2 0-1-16,-4-3 4 15,2 0 2-15,-2-5 18 0,-2-2-1 16,-2-5-2-16,0 2-7 15,-4-2 2-15,0 1 2 16,0 2-2-16,-2 1-3 0,0 2 2 16,0 5-4-16,0 1-6 15,2 1-7-15,0 10-11 16,0 4 11-16,0 6 2 16,2 5 0-16,2 1 0 15,0 3 0-15,-2 0 0 0,-2-3 0 16,0-3 1-1,0-2-2-15,-4-3 0 0,-4-4 0 16,1-5 2-16,0-3 0 16,-1-3 3-16,3-4 0 15,0 0 5-15,1-5-1 16,-2-5-6-16,4-1-1 0,1 1-2 16,1 1-24-1,0 1-27-15,0 0-75 0,7 1-228 16</inkml:trace>
  <inkml:trace contextRef="#ctx0" brushRef="#br0" timeOffset="1453.015">5787 3744 678 0,'0'4'28'0,"2"1"-32"16,-1 3 12-16,0 3 11 15,0 4-6-15,1 4-5 16,0 1-2-16,-2 1-2 16,0-4-1-16,2-1 1 15,2-5-2-15,-2-3 1 0,2-7-63 16,1-1-97-16</inkml:trace>
  <inkml:trace contextRef="#ctx0" brushRef="#br0" timeOffset="1906.1194">4796 3451 509 0,'-15'-16'25'0,"-2"0"-20"0,3 3 46 16,0 5-4-16,0 5-15 15,-2 3-16-15,1 1-6 16,-3 14-5-16,2 7-5 16,0 12 0-16,5 7 0 0,2 12 0 15,6 7 1-15,3 9-1 16,3 4 0-16,10-4 0 15,9-1 0-15,2-7 0 16,9-10-62-16,7-13-101 16</inkml:trace>
  <inkml:trace contextRef="#ctx0" brushRef="#br0" timeOffset="2234.21">5726 3393 660 0,'14'-5'2'16,"6"1"-7"-16,7 4 4 15,7 0-2-15,3 12 0 16,1 8 2-16,4 9 0 16,-4 7-1-16,-6 12-1 15,-7 9-1-15,-4 7 6 0,-8 7-2 16,-10 1 4-16,-3 0-2 16,-5-2 2-16,-12-6-2 15,-3-8-16-15,-4-9-161 16</inkml:trace>
  <inkml:trace contextRef="#ctx0" brushRef="#br0" timeOffset="2718.5585">6944 3374 665 0,'-6'-16'3'0,"0"6"4"16,-1 3 53-16,0 7-9 15,-3 1-31-15,-1 12-18 16,-2 11-4-16,1 6 6 15,2 12-1-15,2 6 0 16,2 4 0-16,6 2-1 0,0 1 2 16,4-5-2-16,6-9 1 15,6-5-1-15,4-12-6 16,7-6-39-16,4-13-47 16,3-5-70-16,-2-13-333 15</inkml:trace>
  <inkml:trace contextRef="#ctx0" brushRef="#br0" timeOffset="3124.7661">7170 3488 685 0,'-10'-7'6'0,"4"1"-4"0,4 3 12 16,0 3 1-16,2 0-11 15,0 0-22-15,8 7 11 16,4 6 7-16,0 3 1 15,2 0 0-15,-2 5 0 16,-1-1 0-16,-6-2 0 0,-3 0-1 16,-2-6-1-16,0 0 0 15,-2-6 1-15,-2-3 1 16,1-3 3-16,1-3 5 16,2-10 1-16,0-4-5 15,0-8-4-15,5-4 1 16,1-1 0-16,-1 3-4 0,-3 1 5 15,1 5 1-15,-3 6 9 16,0 4 2-16,0 6-3 16,0 5-5-16,-3 0-8 15,0 4-7-15,-1 10 3 0,2 3 2 16,2 4 1-16,0 3-1 16,0 3 4-16,7 0-1 15,2 1-2-15,2-3-69 16,0-2-105-16,4-5-306 15</inkml:trace>
  <inkml:trace contextRef="#ctx0" brushRef="#br0" timeOffset="3437.2443">7390 3664 202 0,'0'0'428'0,"0"-2"-420"16,4-4 4-16,7 1 3 15,2 1-15-15,0 3 2 16,2 0 3-16,-1 1-3 16,-2 0-1-16,-6 7-3 15,-2 5 0-15,-4-1 1 0,0 5 2 16,-6 3 2-16,-5-3 0 16,0 2-2-16,-1-1 0 15,1-4-1-15,3 0 1 16,3-6 2-16,3-1 3 15,2-2 3-15,5-4-2 0,10 0 5 16,6 0 12-16,9-5-13 16,7-1-9-16,-1-2-9 15,6-2-99-15,-3 0-251 16</inkml:trace>
  <inkml:trace contextRef="#ctx0" brushRef="#br0" timeOffset="3921.5978">7858 3750 363 0,'2'0'377'0,"-2"3"-372"15,0 9-26-15,-7 8 13 16,-1 4 8-16,-5 5 1 15,1 0 0-15,-1 0 1 0,4 0-2 16,1-6 1-16,3-3-58 16,5-8-139-16</inkml:trace>
  <inkml:trace contextRef="#ctx0" brushRef="#br0" timeOffset="4359.1021">8167 3369 696 0,'0'-4'6'16,"0"1"-6"-16,-1 3 2 16,-1 0-5-16,2 5-5 15,0 4 3-15,0 2 4 16,4 3-3-16,4 0 4 0,2 1-3 15,2-4 3-15,0 0 0 16,0-5 1-16,-2-1 1 16,-1-5 1-16,-1 0 9 15,-3-5 22-15,-1-1-5 16,0-5-2-16,-2 0-10 0,-2 2-4 16,0 1 0-16,0 3-4 15,0 1 0-15,0 1 0 16,0 3-8-16,0 0-2 15,0 0-8-15,0 5 0 0,0 4 6 16,0 4 4-16,0 3-1 16,0 6-1-16,-4 2 2 15,-4 0 0-15,1 5-1 16,-2-1-1-16,-1-3-12 16,0-1-23-16,4-4-26 15,1-6-35-15,3-4-202 0</inkml:trace>
  <inkml:trace contextRef="#ctx0" brushRef="#br0" timeOffset="4687.1514">8354 3664 617 0,'1'0'94'0,"1"-8"-86"16,0 3 49-16,5 1-18 15,0 3-31-15,2 1-8 0,-1 0-2 16,2 4 2-16,-4 6-5 16,-3 1 3-16,-1 4 1 15,-2 2 0-15,-3 0 0 16,-4 2 4-16,-4-3-4 16,3-2 1-16,1-2 2 0,1-4-1 15,1-3 1-15,3 0-1 16,2-4-1-16,2-1 3 15,9 0-2-15,3 0 1 16,9-6 3-16,2 1-5 16,6-3-15-16,2-1-40 15,-2 3-42-15,-1-5-95 0</inkml:trace>
  <inkml:trace contextRef="#ctx0" brushRef="#br0" timeOffset="4952.7706">8538 3341 646 0,'-6'-12'80'0,"2"1"-82"16,4 6 9-16,5 2 10 15,7 3-13-15,5 6-16 0,8 6 8 16,2 8 2-16,5 6 1 15,0 8 2-15,-4 10 1 16,-4 6 0-16,-5 7 0 16,-8 7-1-16,-8 4 3 15,-3-1 1-15,-12-4 0 0,-4-5-31 16,-6-9-62-16,-3-10-188 16</inkml:trace>
  <inkml:trace contextRef="#ctx0" brushRef="#br0" timeOffset="5483.9744">9606 3664 620 0,'0'0'0'16,"0"0"-24"-16,7-4 3 16,6 0-36-16,7 2-75 15,2-2-7-15,6-3-88 16</inkml:trace>
  <inkml:trace contextRef="#ctx0" brushRef="#br0" timeOffset="5687.1001">10088 3604 116 0,'6'1'412'16,"2"-1"-417"-16,2 0 7 15,4 0-2-15,2-1 0 16,7-1 0-16,2 1-2 16,3-1 1-16,2-1-5 0,0 1-45 15,1 0-200-15</inkml:trace>
  <inkml:trace contextRef="#ctx0" brushRef="#br0" timeOffset="5780.8489">10501 3589 485 0,'9'0'43'15,"0"0"-39"-15,0-6-8 16,2-6-450-16</inkml:trace>
  <inkml:trace contextRef="#ctx0" brushRef="#br0" timeOffset="6827.7108">11646 3155 558 0,'-2'-11'11'0,"-2"2"-5"15,1 4 50-15,2 0 2 16,0 4-33-16,-3 1-12 0,-2 7-10 16,-1 12-12-16,-1 10 1 15,-5 11 12-15,-2 14 10 16,1 7 2-16,1 7-6 15,2 2-4-15,7-6-1 16,4-6 1-16,2-9-3 16,12-12 1-16,10-11-3 0,6-11-36 15,6-10-17-15,1-5-44 16,6-8-131-16</inkml:trace>
  <inkml:trace contextRef="#ctx0" brushRef="#br0" timeOffset="7249.5394">11894 3344 676 0,'-7'-7'6'0,"2"1"-5"16,4 6 1-16,1 0 3 0,6 0-15 15,5 2 9-15,-1 7-2 16,2 2 2-16,-1 3-1 15,-4 4-1-15,-6-1 2 16,-1 2 3-16,-1-3-1 0,-6-1 0 16,0-3 0-16,-1-4 1 15,4-5-1-15,0-3 2 16,3 0 2-16,1-9 25 16,1-6-6-16,7-6-14 15,3-3-4-15,2-3-2 16,1-3-2-16,-1 2-1 0,-3 4 4 15,-5 7 5-15,-1 2 8 16,-1 6 5-16,-3 6-4 16,0 3-6-16,0 0-13 15,0 6-13-15,0 9 9 16,0 4 4-16,0 2-1 16,0 5 2-16,2 1-1 0,7-1-17 15,-1 1-53-15,2-2-45 16,2-3-113-16</inkml:trace>
  <inkml:trace contextRef="#ctx0" brushRef="#br0" timeOffset="7780.8017">12424 3651 488 0,'0'9'78'0,"-7"1"-81"15,1 6 2-15,-1 5 17 16,-2 3-10-16,3 5-3 15,-1 0-1-15,3-1 3 0,0-2-38 16,4-7-221-16</inkml:trace>
  <inkml:trace contextRef="#ctx0" brushRef="#br0" timeOffset="8249.4645">12681 3317 670 0,'-3'-7'2'0,"-1"2"-2"16,4 5 12-16,-1 0-7 15,1 2-12-15,0 5 3 16,0 1-1-16,5 4 0 0,3-1 4 15,1-1 1-15,1-3 2 16,-1 0-1-16,1-3 1 16,-1-1 0-16,2-3 3 15,-3 0 9-15,2-4 1 16,-2-4 0-16,-2-1 0 0,0-2 1 16,0-2 10-1,-1 0-5-15,-3 2-5 0,1 1-4 16,-1 2-3-16,-2 2-1 15,0 3 4-15,0 3-2 16,0 0-7-16,0 6-13 16,0 5 1-16,0 5 9 15,0 4 0-15,-2 5-1 0,-1 2 2 16,0 3-1-16,-6 2 0 16,2-2 2-16,1 1-4 15,-4-4-34-15,1-3-58 16,2-7-22-16,3-4-181 0</inkml:trace>
  <inkml:trace contextRef="#ctx0" brushRef="#br0" timeOffset="8936.9354">13054 3100 268 0,'-4'-6'505'16,"1"-1"-503"-16,3 4 1 15,7 3-5-15,11 4-13 0,6 10 8 16,4 7 4-16,6 9 3 16,-1 11 0-16,-2 10 2 15,-6 11-2-15,-10 10 2 16,0 3 2-16,-9 0-1 15,-2-2 3-15,-3-5-2 16,-1-8-2-16,0-8-1 0,0-8-1 16,-10-5 1-16,-8-6-24 15,-2-7-113-15</inkml:trace>
  <inkml:trace contextRef="#ctx0" brushRef="#br0" timeOffset="12812.5695">12056 3643 437 0,'-1'-3'35'0,"1"0"8"16,-1 0 22-16,1 0-15 15,0 1-23-15,0 2-8 16,0 0-11-16,-3 0-6 0,3 0-8 15,-1 6-2-15,-1 2 9 16,1 1 0-16,-2 3 0 16,1-1 1-16,1 2 0 15,0-4 0-15,-1-2-1 16,1-1 0-16,1-4 1 16,0 0 0-16,0-2 2 0,0-2 12 15,0-6 40-15,0-1-36 16,3-3-14-16,-1-2-3 15,3-1-2-15,-2 2 3 16,1-1 4-16,-3 2 3 16,0 2 0-16,0 4-4 0,-1 1-2 15,2 2-2-15,-2 3 0 16,0 0-3-16,0 0-4 16,0 0-2-16,3 4-3 15,-1 3 5-15,4 2 4 0,-1 2 1 16,2 2-2-16,1-2 2 15,-1-1-1-15,0 1 2 16,0-5-2-16,1-1 0 16,-4-3 0-16,3-2 1 15,-2 0 2-15,3-2 2 16,-2-6 0-16,3-2-3 0,1-3-1 16,-2-2 1-16,1 3-1 15,-4-1 5-15,-1 1 1 16,0 0 0-16,-3 3 3 15,-1 1-2-15,0 3-6 16,0-3-2-16,0 6 1 0,0 2-3 16,0 0-5-16,0 0-51 15,0 0-99-15,1-3-259 16</inkml:trace>
  <inkml:trace contextRef="#ctx0" brushRef="#br0" timeOffset="13906.3265">12829 3720 647 0,'0'-2'6'15,"-1"1"-5"-15,-3 1 15 0,2 1-12 16,-2 7-13-16,3 5 6 16,-1-2 1-16,0 2 2 15,2-1-2-15,0-2 2 16,-1-3 0-16,1-2 2 0,0-2-2 16,0-3 1-16,0 0 8 15,0-6 37-15,0-4 0 16,4-2-38-16,-2-3-6 15,4-1 3-15,-2 0 1 16,2 1 1-16,-3 2 4 16,1 1-1-16,-1 2-7 0,-1 5-1 15,1 1-1-15,0 2-2 16,0 2-2-16,0 0-4 16,1 6 0-16,0 2 0 15,2 2 4-15,0 3 3 16,0 0 0-16,0-2 1 0,0-1 1 15,1-3-2-15,-2-1 0 16,2-5 1-16,2-1 1 16,-3 0 4-16,1-5 0 15,3-5-1-15,-3-2 0 16,0 0 3-16,0-5 0 16,-1-1 1-16,-2 1-4 0,-2 1 0 15,-1 1-1-15,-1 1-1 16,0 5-2-16,0 4-3 15,0 0-2-15,0 0-62 16,0-4-176-16</inkml:trace>
  <inkml:trace contextRef="#ctx0" brushRef="#br0" timeOffset="19985.658">18650 2851 449 0,'-2'0'19'0,"1"0"-10"15,0 0 28-15,1 3-6 16,0 1-27-16,0 3-2 16,0 3 4-16,2 2 6 0,3 4-1 15,0 3 6-15,0 3-1 16,2 4-5-16,-1 1-3 15,-2 4-1-15,2 4 2 16,0 4-5-16,0 3 1 16,-1 8 2-16,0 5 1 15,1 6-3-15,0 6-2 0,0 5-1 16,-1 5 0-16,-2 4-1 16,1 7-1-16,-4 6 1 15,3 5 0-15,-3 4-1 16,0 7 1-16,0 5-1 0,0 5 1 15,0 7-1-15,-1 7 1 16,-1 4-1-16,2 8 1 16,0 4 2-16,3 5 5 15,6 4 2-15,1 6 5 16,4 6 3-16,0 3-2 16,3 6-5-16,2 7-1 0,-1 3-2 15,-3 7-2-15,3 0-1 16,-5 6-1-16,1 4 1 15,1-2-1-15,-3 2 5 16,0 0 2-16,1-2 1 16,1-3 1-16,1-3-1 15,1-4-2-15,-1-9 0 0,-1-5-6 16,-2-8-2-16,-2-13 0 16,-3-10 0-16,-5-15-12 15,-2-19-58-15,-10-19-176 16</inkml:trace>
  <inkml:trace contextRef="#ctx0" brushRef="#br0" timeOffset="20985.6466">16857 8477 600 0,'0'3'5'0,"0"-1"-16"0,14-1 9 16,6 2 4-16,7-3-1 16,8 0 3-16,10 0 2 15,9 0 8-15,7-6 0 16,10 0-2-16,9-2-4 0,10-2-1 16,12-1-2-16,8 4 1 15,10-5-4-15,8 3 1 16,9 0-1-16,7 0-2 15,8 1 1-15,10 1 0 16,6 1 0-16,7 0-2 0,6 2 2 16,6 0 2-16,7 3 10 15,4-2 4-15,7 2 1 16,6-1-4-16,5 2-7 16,10 0-1-16,7 0-5 15,1 0 2-15,10-1-4 16,5-1 3-16,3-1-3 0,3-2 5 15,3 1-4-15,6 1 2 16,3 0 3-16,0-1-2 16,3-1 3-16,-1 3-4 15,-1 1 0-15,-1 1-2 16,-7 0 3-16,-3 0-5 0,-5 3 3 16,-13 6-1-16,-11-1 1 15,-25-4-18-15,-19-4-191 16</inkml:trace>
  <inkml:trace contextRef="#ctx0" brushRef="#br0" timeOffset="23501.355">20057 6439 510 0,'-4'-1'53'16,"0"-2"-47"-16,3 0 39 0,1 3-31 16,0 0-11-16,0 0-7 15,5 1-1-15,4 5 7 16,-1-1 1-16,0 2-2 16,2-1 3-16,-1 0-2 15,0-1 0-15,0-2-4 0,0-3-82 16,-3 0-127-16</inkml:trace>
  <inkml:trace contextRef="#ctx0" brushRef="#br0" timeOffset="23657.6054">20110 6391 516 0,'-6'-4'4'16,"2"2"21"-16,1 2 15 16,1 2-26-16,1 7-19 15,-2 3 5-15,0 1-2 16,3 6 4-16,-4 0-2 15,4 0 0-15,0-4-17 16,0-6-166-16</inkml:trace>
  <inkml:trace contextRef="#ctx0" brushRef="#br0" timeOffset="23970.1244">21002 6011 306 0,'9'2'321'15,"-6"-2"-321"-15,1 0-2 16,2 0 1-16,4 0 1 0,-1 0 0 16,2 0 1-16,2 2 2 15,3 1-1-15,-2 0-2 16,-1-3 2-16,-2 1-2 16,-1-1-43-16,-5 0-72 0,-3 0-113 15</inkml:trace>
  <inkml:trace contextRef="#ctx0" brushRef="#br0" timeOffset="24095.0754">21092 5996 236 0,'-12'0'171'0,"-5"0"-112"16,2 3-8-16,1 6-21 15,3 6-15-15,-1 1-6 0,2 4-3 16,4 4-4-16,1-3-1 16,-1-1-58-16</inkml:trace>
  <inkml:trace contextRef="#ctx0" brushRef="#br0" timeOffset="24563.8307">21536 4786 607 0,'0'0'6'0,"-2"0"1"15,2 0 10-15,3 0-9 16,7 0-6-16,1 0-1 15,5 0 0-15,3 0-1 16,2 0 1-16,1 3-1 0,-1-1-2 16,0-1-80-16,-6-1-50 15,0 0-235-15</inkml:trace>
  <inkml:trace contextRef="#ctx0" brushRef="#br0" timeOffset="24704.4237">21703 4731 518 0,'-8'-2'22'0,"3"2"24"16,-2 0-14-16,3 7-28 16,-1 4-7-16,4 1 3 15,1 3-1-15,5-2 3 16,7 1-80-16,4-4-219 0</inkml:trace>
  <inkml:trace contextRef="#ctx0" brushRef="#br0" timeOffset="25079.3667">22625 4720 693 0,'0'0'-2'16,"0"0"-1"-16,1 2-1 16,3 0 3-16,1 1-7 15,1-1 5-15,3 1 4 0,-1 0 1 16,1-2-3-16,-2-1-33 16,0 0-32-16,-5 0 20 15,1-7 11-15,-3 2 4 16,0 0 25-16,-3 0 8 15,-4 0 11-15,-3 4 19 0,-2 1-4 16,-4 0 4-16,-1 6-12 16,1 3-14-16,1 4-3 15,-1 2-1-15,2-1 0 16,4 0 0-16,4-4-131 16</inkml:trace>
  <inkml:trace contextRef="#ctx0" brushRef="#br0" timeOffset="25470.014">23338 3685 550 0,'0'9'-10'16,"0"0"6"-16,6 3 2 16,4-1 1-16,6-1 3 15,4 0 1-15,4-2 0 0,0-4-1 16,3-1 0-16,-2-3-25 16,1-3-97-16</inkml:trace>
  <inkml:trace contextRef="#ctx0" brushRef="#br0" timeOffset="25610.5788">23582 3695 449 0,'-18'9'79'0,"0"2"-59"15,4 1-2-15,-2 6-7 16,3 0-6-16,0-2-4 16,4-1 2-16,0-1-2 0,4-6-21 15,3-5-45-15,2-3-134 16</inkml:trace>
  <inkml:trace contextRef="#ctx0" brushRef="#br0" timeOffset="26094.9247">23128 3124 485 0,'-10'-3'148'15,"4"0"-146"-15,2 1 32 16,4 2-14-16,5 2-23 15,6 7-6-15,4 2 7 16,2 4 3-16,3 1 0 16,2-1 0-16,0-1 1 0,-2-1-1 15,0-5 0-15,-3-1-9 16,-2-5-33-16,-4-2-23 16,-6 0-15-16,-5-9-8 15,0 0 10-15,-6-5 68 0,-7 1 27 16,-2-1 43-16,-2 0-8 15,1 1-7-15,1 2 1 16,-1 3-5-16,4 5-11 16,0 3-19-16,0 0-10 15,5 10-6-15,2 3 3 16,3 6 0-16,2 0-40 16,12 2-76-16,10-4-270 0</inkml:trace>
  <inkml:trace contextRef="#ctx0" brushRef="#br0" timeOffset="26344.9269">24365 3191 685 0,'1'0'2'16,"1"0"-15"-16,4 0 7 16,4 4 5-16,2-1 1 15,3 2 2-15,3 0 1 0,3 0-1 16,-2-1-1-16,-2-2-30 16,-3 1-134-16,-4-3-270 15</inkml:trace>
  <inkml:trace contextRef="#ctx0" brushRef="#br0" timeOffset="26469.8897">24464 3203 483 0,'-20'0'30'0,"-2"0"-7"15,-1 10-12-15,0 0-9 16,-1 6-1-16,1-1 1 16,5-1-18-16,3-5-132 15</inkml:trace>
  <inkml:trace contextRef="#ctx0" brushRef="#br0" timeOffset="26751.1704">24528 2583 390 0,'-4'-11'182'0,"4"7"-174"16,0 2 37-16,0 2-37 15,0 0-24-15,6 8 12 16,2 3 6-16,3 1 0 16,0 2 1-16,5 0-2 0,-2 2 0 15,4-3-57-15,-2-2-30 16,2-4-29-16,-6-6-216 15</inkml:trace>
  <inkml:trace contextRef="#ctx0" brushRef="#br0" timeOffset="26907.388">24530 2531 587 0,'-20'-3'0'0,"1"3"2"16,2 0-1-16,-1 8-2 15,2 4 0-15,2 5 0 0,4 3-1 16,7 1-74-16,1 3-142 16</inkml:trace>
  <inkml:trace contextRef="#ctx0" brushRef="#br0" timeOffset="27391.7021">25174 3005 638 0,'10'2'2'15,"1"6"-12"-15,2-4 7 16,-1 2 1-16,5 5 4 15,0-4 0-15,2-1-1 16,1 1 0-16,1-5-8 0,-3 0-39 16,-3-2-4-16,-4 0 32 15,-1-2 16-15,-7-3 4 16,-3-2 6-16,0 1 21 16,-9 2 0-16,-6 1-16 15,-8 3-14-15,-5 0-1 0,-2 11 2 16,-7 5 0-16,-7 3 1 15,-1 2-256-15</inkml:trace>
  <inkml:trace contextRef="#ctx0" brushRef="#br0" timeOffset="28188.5631">20208 6944 781 0,'0'0'3'0,"0"0"-2"0,0 0-8 16,0 3 2-16,2-1 4 15,8 2 1-15,0-1-1 16,6-1 2-16,1-2-1 16,6 0-3-16,-1-3-71 0,0-8-70 15,-1-2-166-15</inkml:trace>
  <inkml:trace contextRef="#ctx0" brushRef="#br0" timeOffset="28297.8801">20354 6869 534 0,'-20'0'46'0,"-2"3"18"15,0 9-34-15,-5 7-21 16,-1 7-8-16,-6 6-1 0,-2 4 2 16,-7 3-115-16</inkml:trace>
</inkml:ink>
</file>

<file path=ppt/ink/ink2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4-19T06:01:02.105"/>
    </inkml:context>
    <inkml:brush xml:id="br0">
      <inkml:brushProperty name="width" value="0.05292" units="cm"/>
      <inkml:brushProperty name="height" value="0.05292" units="cm"/>
      <inkml:brushProperty name="color" value="#FF0000"/>
    </inkml:brush>
  </inkml:definitions>
  <inkml:trace contextRef="#ctx0" brushRef="#br0">3498 5383 0,'0'-25'141,"25"0"-141,49 25 15,-24-25-15,-1 25 16,50-25-1,50 25-15,25 0 16,49 0 0,-24 0-1,-1 0-15,0-24 16,-24 24 0,0 0-16,-25 0 15,24 0 1,1 24-16,-1-24 15,-49 25-15,1-25 16,-76 25 0,1-25-16,-1 0 15,-24 0-15,0 0 16,0 0 0,0 0 46,-1 0 251,26-25-298,24 25 1,26-49-1,24 24-15,-50-25 16,0 50-16,-24 0 16,-25 0-1,24 0 1,-24 0 0,0 0-1,0 0 1,0 0 31</inkml:trace>
  <inkml:trace contextRef="#ctx0" brushRef="#br0" timeOffset="1677.5679">12973 5035 0,'25'0'172,"99"0"-172,248 25 15,-297-25 1,49 25-1,24-25-15,26 25 16,0 0 0,-26-25-1,-48 0-15,-51 0 16,-24 0-16,0 0 16,25 0-1,-1 0-15,-24 0 16,25 0-1,-1 0-15,-24 0 16,0 0 0,0 0 15</inkml:trace>
  <inkml:trace contextRef="#ctx0" brushRef="#br0" timeOffset="5590.4398">9922 5234 0,'0'25'125,"25"-25"-93,25 0-17,-1 24-15,26-24 16,-1 0-16,25 0 16,1 0-1,-26-24 1,0 24-16,-24-25 15,-25 25-15,0 0 16</inkml:trace>
  <inkml:trace contextRef="#ctx0" brushRef="#br0" timeOffset="11155.8677">10121 4266 0,'0'-24'141,"0"-1"-126,0-25 1,0 25-1,-25-24 1,25-1-16,0 25 16,0-24-16,0 24 31,0 75 94,0-26-109,0 1-1,0 0 1,0 0-1,25 24 17,-25-24-17,0 25 48,0 223-63,0-1 15,-25-73 1,25-174 0,0 0 15,0-50 31,0 0-46,0 0 15,0-24-15,0-1 0,0 0-16,0 25 15,0-24 1,0 24-1,0 0 17,0 50 233</inkml:trace>
  <inkml:trace contextRef="#ctx0" brushRef="#br0" timeOffset="12831.3109">12279 4440 0,'0'-25'172,"0"0"-157,0 1-15,0-1 16,0 0 0,0-25-1,0-24 1,0-25-16,0 24 15,0 51 1,0-1-16,0 0 16,0 0-1</inkml:trace>
  <inkml:trace contextRef="#ctx0" brushRef="#br0" timeOffset="45621.3813">993 6573 0,'24'0'204,"26"0"-189,24-25-15,50 1 16,25 24-1,-50-25-15,-49 25 16,-25 0-16,0 0 16,-1 0-1,1 0 1,0 0 93</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5-24T10:02:56.407"/>
    </inkml:context>
    <inkml:brush xml:id="br0">
      <inkml:brushProperty name="width" value="0.05292" units="cm"/>
      <inkml:brushProperty name="height" value="0.05292" units="cm"/>
      <inkml:brushProperty name="color" value="#FF0000"/>
    </inkml:brush>
  </inkml:definitions>
  <inkml:trace contextRef="#ctx0" brushRef="#br0">7701 3686 331 0,'0'-10'153'15,"0"1"-150"-15,0-1 43 0,0 2 11 16,0 0-8-16,0 1 1 16,0 1 3-16,0 3-12 15,0 3-19-15,1 3-12 16,1 10-12-16,-1 8 7 15,-1 6 5-15,0 9 2 16,0 9 4-16,-6 4-5 0,-1 4-2 16,1 2-4-16,0-4-4 15,6-5 3-15,0-6-4 16,3-10 1-16,8-4 1 16,2-7-3-16,1-4 2 15,4-6-2-15,1-6-29 16,-1-3-35-16,2-7-75 15,-4-10-84-15</inkml:trace>
  <inkml:trace contextRef="#ctx0" brushRef="#br0" timeOffset="156.2534">7668 3915 691 0,'-11'-3'37'15,"4"-1"12"-15,3 2 2 16,4-2-34-16,15 0-9 15,9-3-11-15,7 2 2 0,7 0 4 16,4-1-11-16,1 2-69 16,1 2-60-16,-7-3-95 15</inkml:trace>
  <inkml:trace contextRef="#ctx0" brushRef="#br0" timeOffset="374.9638">8193 3854 363 0,'-3'0'389'0,"0"-2"-376"0,2-5 53 16,1 4-44-16,7-2-17 16,3 1-7-16,7 2 0 15,4 1 3-15,2 1-1 16,2 0-38-16,-5 0-80 15,-5 6-121-15</inkml:trace>
  <inkml:trace contextRef="#ctx0" brushRef="#br0" timeOffset="515.5701">8242 4014 683 0,'0'5'82'15,"2"-5"-70"-15,14 0 13 0,8 0 11 16,10-3-14-16,6-3-18 15,8-2-2-15,3-4-45 16,-2-5-252-16</inkml:trace>
  <inkml:trace contextRef="#ctx0" brushRef="#br0" timeOffset="13143.4108">9626 3479 522 0,'0'-12'118'0,"0"0"-107"16,0 3 26-16,0 3 17 15,0 6-18-15,0 0-18 16,-2 9-17-16,1 9-4 0,-2 8 7 16,0 5 1-16,-1 2-1 15,3 3-2-15,-2-2-1 16,3-4 1-16,0-4-2 16,2-9 1-16,3-6-1 15,2-3 3-15,1-8-3 0,1 0 7 16,2-6-2-16,1-5 1 15,-1-5-3-15,-3-1-2 16,0 2 0-16,-1 0 0 16,-3 6-1-16,-3 3 1 15,2 3 0-15,-2 3-3 16,1 0-5-16,0 6 0 0,2 2 6 16,2 2 1-16,-1 1 0 15,5-2 1-15,0-3-1 16,2 3-1-16,3-5 2 15,2-2-1-15,-3-2 1 16,4 0 0-16,-3-6 1 0,-2-3-2 16,-2-4 3-16,-4 0 2 15,-4-3-2-15,-1-1-1 16,-2 1 1-16,0-2 5 16,0 3 1-16,-3 2-5 15,-1 3-3-15,2 4 1 16,-1 5-4-16,1 1-6 0,-1 7-27 15,1 7-18-15,-1 4-47 16,2 0-95-16</inkml:trace>
  <inkml:trace contextRef="#ctx0" brushRef="#br0" timeOffset="13377.8064">9963 3673 721 0,'0'0'15'15,"0"0"-3"-15,0 7 18 16,0 3-23-16,0 7 11 16,0 3-6-16,0 6-7 0,-1 3-2 15,-3 1 0-15,-3 0 1 16,1-3-53-16,-3-8-56 15,-1-6-58-15</inkml:trace>
  <inkml:trace contextRef="#ctx0" brushRef="#br0" timeOffset="13846.4975">9713 3028 607 0,'-2'-5'5'16,"-1"5"32"-16,0 0-2 0,-1 15-41 15,0 3 4-15,-3 8 4 16,-2 2 1-16,0 2-3 15,1-3 3-15,-1-3-3 16,2-3 1-16,3-9 0 16,0-4 0-16,4-7 0 15,0-1 4-15,0-9 25 0,0-6 17 16,2-6-46-16,4-6 7 16,1-1 0-16,-2-2-1 15,1 2 1-15,-2 4 5 16,0 4 1-16,-1 6-1 15,-1 7-6-15,0 4 2 0,0 3-5 16,2 8-13-16,2 8 5 16,2 7 3-16,2 3 2 15,4 7 0-15,2-1-1 16,2 1 0-16,2 1 1 0,-1-4-9 16,2 3-58-16,0-8-66 15,-1-4-125-15</inkml:trace>
  <inkml:trace contextRef="#ctx0" brushRef="#br0" timeOffset="14315.2037">10257 3574 493 0,'-4'-5'126'16,"3"-1"-96"-16,-2 3 49 0,3 0-17 15,0 1-41-15,5 2-20 16,6 0-3-16,4 0 2 16,5 0 2-16,4 0 1 15,5 0-43-15,1 0-63 16,-1 0-96-16</inkml:trace>
  <inkml:trace contextRef="#ctx0" brushRef="#br0" timeOffset="14690.1825">10668 3375 671 0,'-11'-3'2'16,"1"3"2"-16,0 0 3 0,2 8-3 15,1 6 1 1,2 2-1-16,0 4 1 0,3 2 4 15,0 4 6-15,2 2-14 16,0-1 1-16,2-1 3 16,6-1-1-16,4-4-6 15,5-6-4-15,3-5-3 0,2-6 5 16,0-4-1-16,1-4 7 16,1-9 0-16,-3-8 0 15,-3-2 1-15,-3-6 2 16,-5-3 2-16,-4 0 19 15,-6 1-4-15,0 1-3 16,-11 5 6-16,-3 5-12 0,-8 8-14 16,-4 7-3-16,-5 5 1 15,1 8-40-15,-1 4-84 16,0 3-282-16</inkml:trace>
  <inkml:trace contextRef="#ctx0" brushRef="#br0" timeOffset="15377.6389">9579 4076 477 0,'-6'0'31'16,"2"0"13"-16,4-3-12 15,1 2 5-15,13-2-11 16,10 1-23-16,5-1 5 0,12 0 10 16,9-1 3-16,9 0-2 15,4 1-2-15,8-2 0 16,5 0 2-16,2 1-6 15,5-4-3-15,0 5-5 16,2-3-1-16,-3 4-3 16,1-2 0-16,-4 2 0 0,-6 1 0 15,-9 0 0-15,-10-1 0 16,-9-1-1-16,-15 3 0 16,-7-3 0-16,-9 0 1 15,-8 0-1-15,-6 3-1 16,-1 0-23-16,-15 0-72 0,-4 0-102 15</inkml:trace>
  <inkml:trace contextRef="#ctx0" brushRef="#br0" timeOffset="16033.8356">9843 4406 567 0,'0'-9'47'0,"-1"0"-31"16,-7 0 52-16,-1 3-28 0,-2 2-32 16,0 2 1-16,-1 2 5 15,-2 0-8-15,0 6-4 16,-1 4-4-16,0 5 0 16,5 2 0-16,3 0 0 15,2 2 0-15,5-2-2 16,0-1 2-16,13-3-3 0,4-1 6 15,7 0 1-15,2 0 6 16,2 1-5-16,0-2 0 16,-1 0-4-16,-5 2 3 15,-4 0 4-15,-8-1-3 16,-7-2 3-16,-3 3-3 0,-3-2 2 16,-12 2 2-16,-3-5 0 15,-4 2-3-15,-2-2 2 16,2-5-2-16,0 0-2 15,4-3 1-15,6 0-11 0,3-6-21 16,6-3-31-16,3-3-45 16,8-3-151-16</inkml:trace>
  <inkml:trace contextRef="#ctx0" brushRef="#br0" timeOffset="16252.6056">10079 4511 680 0,'-4'3'26'0,"-1"0"-25"0,3 6 19 16,0 3-6-16,-1 2 4 16,3 2-2-16,0 5-5 15,0-2-8-15,3 2 0 16,-1-1 1-16,3-2-23 15,0-5-77-15,-3-2-44 0,1-7-166 16</inkml:trace>
  <inkml:trace contextRef="#ctx0" brushRef="#br0" timeOffset="16455.6959">10078 4472 543 0,'-3'-11'118'15,"3"1"-116"-15,0 1 13 16,10 3 2-16,3 0-19 16,2 2 5-16,3 3-3 0,1 1 0 15,1 0 0 1,-3 0-1-16,-1 7-81 0,-7 0-61 16,-3 2-327-16</inkml:trace>
  <inkml:trace contextRef="#ctx0" brushRef="#br0" timeOffset="16627.5274">10121 4561 346 0,'0'0'273'0,"0"0"-268"16,7-5 36-16,2 0-15 0,6 1-16 16,1-2-2-16,2 6-6 15,-1-3 0-15,1 3 0 16,-1 0-3-16,-3 0 0 15,-3 4-87-15,-6 4-138 16</inkml:trace>
  <inkml:trace contextRef="#ctx0" brushRef="#br0" timeOffset="16799.3914">10102 4699 555 0,'0'1'28'15,"2"-1"2"1,13 0-9-16,7 0 8 0,7 0-17 16,4-3-9-16,5-3 0 15,1-3-19-15,-4 0-157 16</inkml:trace>
  <inkml:trace contextRef="#ctx0" brushRef="#br0" timeOffset="17314.991">10544 4243 596 0,'-5'-19'43'0,"1"2"-10"15,1 3 47-15,-1 7-4 16,3 5-38-16,-2 2-21 16,-2 14-21-16,0 11-5 15,0 11 7-15,-1 9 6 0,-4 15-2 16,2 9-1-16,0 6 2 15,-1 6 0-15,0-1-2 16,7-7 2-16,-1-6 3 16,3-14-16-16,5-10-19 15,9-15-15-15,10-15-48 0,3-11-62 16,4-7-264-16</inkml:trace>
  <inkml:trace contextRef="#ctx0" brushRef="#br0" timeOffset="17830.5727">10798 4477 695 0,'-7'-2'29'16,"0"2"-35"-16,-1 1 0 15,2 11 1-15,1 7 0 0,1 3 3 16,1 6-1-16,3 2 3 15,0-1-1-15,0-2 2 16,0-3 0-16,0-5 3 16,0-6-4-16,4-7-1 15,1-6-2-15,2 0 10 0,3-8 7 16,2-4-7-16,0-4-1 16,0 1 3-16,-2-1 4 15,-3 5 3-15,-2 1-2 16,1 6-6-16,-6 1-5 15,0 3 2-15,0 0-8 16,0 1-9-16,0 7 9 0,2 2 5 16,-1-1-1-16,3 4-1 15,1-4 2-15,1 1-2 16,2-2 0-16,1-4 0 16,2-1-2-16,0-3 5 15,3 0-1-15,-3-5 2 0,3-4-2 16,-2-3 0-16,0-1 0 15,-5-3 2-15,-2 2-2 16,-4-2 4-16,-1 0 8 16,0 4-5-16,0 0-2 15,-5 3-8-15,0 4 2 0,-1 5-6 16,0 0-51-16,0 4-55 16,3 3-55-16</inkml:trace>
  <inkml:trace contextRef="#ctx0" brushRef="#br0" timeOffset="18033.7245">11061 4711 736 0,'0'8'23'0,"0"2"-21"0,0 5 41 16,-1 4-20-16,-1 3-14 15,-4 4-6-15,1 0 1 16,-1 0 0-16,-3-3-16 16,-1-5-54-16,0-8-58 0,-1-7-41 15</inkml:trace>
  <inkml:trace contextRef="#ctx0" brushRef="#br0" timeOffset="18455.5407">10955 4174 733 0,'-5'-12'5'16,"-1"4"-10"-16,1 8 27 0,-2 0-18 15,-1 12-11-15,-2 8 2 16,0 3 5-16,-1 3-2 15,-1 2 3-15,3-4 0 16,0-5 0-16,3-3-2 0,2-7 3 16,2-4-1-16,2-5 4 15,0-5 27-15,3-5 8 16,5-5-34-16,0 1-4 16,0-4-1-16,1 3-1 15,0 2 3-15,-3 4 4 16,-2 0 2-16,1 7-4 0,0 2 0 15,-1 0-7-15,1 5-5 16,3 7 6-16,-1 6-2 16,3 1 4-16,-1 5-1 15,3 1-3-15,-3-1-22 16,5-3-39-16,-1-2-16 16,2-7-17-16,3-5-84 0</inkml:trace>
  <inkml:trace contextRef="#ctx0" brushRef="#br0" timeOffset="18736.7539">11109 4085 662 0,'0'0'19'16,"0"0"-18"-16,7 6 0 15,10 6-1-15,5 8 50 16,8 4-3-16,2 5-22 16,1 7-3-16,-3 8-5 15,-4 6-7-15,-6 8-5 16,-9 6-3-16,-9 3-1 0,-4 3 1 16,-18-1-1-16,-8 1 1 15,-8-8-38-15,-11-5-59 16,-4-6-91-16</inkml:trace>
  <inkml:trace contextRef="#ctx0" brushRef="#br0" timeOffset="42878.1688">16385 4208 667 0,'1'-10'21'0,"-1"0"-16"15,0 5-4-15,0 2 23 16,0 3-10-16,0 7-18 16,1 9-7-16,3 7 8 15,-2 4 5-15,2 4 1 0,1 1 0 16,-2-1-1-16,3-2 1 16,-2-8-2-16,0-5 1 15,1-5 1-15,2-7 5 16,1-4 6-16,0 0 10 15,0-6-3-15,2-5-5 16,-2-2-2-16,-1 0-5 0,1 2-1 16,-3 4-1-16,-1 2-2 15,0 4-4-15,-1 1-3 16,3 1-6-16,-2 9 5 16,3 1 2-16,0 3 0 15,1 0 2-15,0-4 1 0,2-1-1 16,0-5-1-16,4-4 2 15,0-1 2-15,3-11 2 16,-1-4 7-16,-2-4-2 16,0-3-1-16,-6-2 4 15,-4-2-3-15,-2 1-4 0,-2 1 1 16,-4 1-3-16,-2 1-3 16,-2 4 0-16,0 4-2 15,3 6-2-15,3 6-10 16,2 3-51-16,2 0-84 15,5 3-134-15</inkml:trace>
  <inkml:trace contextRef="#ctx0" brushRef="#br0" timeOffset="43784.4745">16769 4355 753 0,'8'-6'22'16,"-5"2"-5"-16,1 4 16 0,1 0-21 16,-1 8-16-16,1 6 5 15,-1 10 6-15,2 2 0 16,-4 8 0-16,-2-1-3 15,0 0-1-15,0-4-1 16,-2-5-26-16,-5-5-34 0,-1-10-54 16,-2-9-86-16</inkml:trace>
  <inkml:trace contextRef="#ctx0" brushRef="#br0" timeOffset="44237.5844">16461 3719 686 0,'0'-14'3'15,"-5"4"19"-15,5 5 10 16,0 5-14-16,0 3-20 15,-1 14-12-15,-4 6 12 16,-2 11 3-16,-4 3-1 16,-1 2 1-16,1-1 1 0,1-7-31 15,-2-5 22-15,7-11 5 16,0-10 1-16,3-5 4 16,0-9 16-16,2-13 12 15,0-6-23-15,5-5-2 0,6-5 9 16,2 1-7-16,0 5 2 15,0 2-2-15,5 8 2 16,-5 5-5-16,1 11-5 16,-1 5 1-16,2 1-2 15,1 12-3-15,2 12 2 0,1 3 2 16,0 6-2-16,6 3 4 16,1-1-1-16,-1-1 1 15,2-1-4-15,-4-8-29 16,-5-10-71-16,-9-10-144 15</inkml:trace>
  <inkml:trace contextRef="#ctx0" brushRef="#br0" timeOffset="81237.4991">7080 5823 578 0,'0'-10'6'16,"0"4"-4"-16,0 0 22 15,0 3 36-15,0-2-10 16,0 4-5-16,0 1-7 0,0 0-16 16,0 4-17-16,0 8-8 15,2 8 4-15,-2 10 7 16,0 9 9-16,0 7-2 15,0 7-3-15,0 5 2 16,0 3-4-16,0-4 1 16,-2-3-4-16,2-5-1 15,0-7-1-15,0-9-3 0,6-9-1 16,0-5 2-16,5-6-5 16,1-6 2-16,1-5-9 15,-1-2-21-15,3-10-20 16,-3-6-57-16,-2-5-133 0</inkml:trace>
  <inkml:trace contextRef="#ctx0" brushRef="#br0" timeOffset="81409.3567">7071 6141 716 0,'-9'-2'63'0,"3"-3"-15"15,6 0 13-15,6-2-30 16,9-2-26-16,12 0-9 15,6-2 5-15,7 1 0 16,1 0-9-16,1 1-97 16,-3-3-184-16</inkml:trace>
  <inkml:trace contextRef="#ctx0" brushRef="#br0" timeOffset="82956.4918">8631 5858 644 0,'0'-28'14'0,"-4"1"14"0,-5 0 53 16,-2 4-25-16,-1 6-24 16,-3 2-11-16,0 7-1 15,3 3 11-15,3 5-22 16,0 4-8-16,3 14-6 0,3 11-1 16,3 10 5-16,0 14 0 15,2 10-1-15,5 8 4 16,6 1-1-16,0-2 0 15,0-6 0-15,-1-10-1 0,0-8 0 16,-3-11 1-16,-3-10-5 16,-3-8-22-16,-3-7-5 15,0-10-21-15,-2 0-9 16,-5-16 0-16,-5-12-18 16,-2-4 35-16,-2-8 45 15,1-2-1-15,0 2 17 16,0 5 25-16,1 7 17 0,5 6 2 15,0 7-12-15,8 3-16 16,1 4-14-16,12 0-16 16,8 0-7-16,4 1 5 15,8 2-2-15,3 5-17 16,4 0-51-16,0 0-34 0,-3 2-66 16,-2-1-310-16</inkml:trace>
  <inkml:trace contextRef="#ctx0" brushRef="#br0" timeOffset="83268.9436">8844 6026 662 0,'-9'-3'33'16,"1"-2"23"-16,0 5-10 15,0 0-33-15,-1 5-8 16,3 6-4-16,1 4 1 16,-1 4-1-16,5 3 2 0,1 4-4 15,0-2 3-15,3 1 0 16,6 0-4-16,1-7 2 15,3-2 0-15,3-8 0 16,2-4-2-16,0-4 7 16,3-8 1-16,-1-8-2 15,-2-4 1-15,-4-5-1 16,-4-2-1-16,-5-1 7 0,-5 1 13 16,0 3-6-16,-11 4-4 15,-1 4-8-15,-5 6-6 16,2 9-1-16,-6 1 2 15,4 7-3-15,2 7-8 0,1 4-42 16,6-1-36-16,7-4-126 16</inkml:trace>
  <inkml:trace contextRef="#ctx0" brushRef="#br0" timeOffset="83503.2876">9069 5852 759 0,'-3'-6'6'0,"0"6"35"15,3 0-15-15,0 12-29 0,2 9-1 16,2 9 5-16,2 9 3 16,-1 6-4-16,-2 6 2 15,-2 0 0-15,-1-1-17 16,0-7-124-16,1-11-68 0,2-12-266 15</inkml:trace>
  <inkml:trace contextRef="#ctx0" brushRef="#br0" timeOffset="83706.4117">9225 5844 640 0,'0'-29'47'15,"0"7"15"-15,0 16 0 16,-1 6-23-16,-1 11-33 15,2 14-13-15,0 11 6 16,0 11 2-16,5 10 0 16,2 5 0-16,-1 1 0 15,5-5 1-15,-1-7 0 0,2-8-22 16,1-14-45-16,1-14-44 16,3-13-164-16</inkml:trace>
  <inkml:trace contextRef="#ctx0" brushRef="#br0" timeOffset="84268.8716">9606 5999 636 0,'-3'-13'28'0,"-7"1"8"16,-2 3 23-16,4 4-26 15,-1 2-16-15,0 3-11 16,1 5-3-16,1 10-7 0,1 7 3 16,-1 4 2-16,2 5 0 15,2 2 0-15,3-1-1 16,0-4 0-16,4-4-1 15,10-6-2-15,0-7 3 16,4-9-1-16,4-2 6 16,0-12 2-16,0-8-3 0,0-7-1 15,-4-2-1-15,-5-4-1 16,-5-3 2-16,-7 2 1 16,-1 1 2-16,-10 6 1 15,-3 3-6-15,-4 7-2 0,-1 11-1 16,2 6-1-16,1 4-3 15,3 10-53-15,5 4-70 16,7 2-171-16</inkml:trace>
  <inkml:trace contextRef="#ctx0" brushRef="#br0" timeOffset="84769.0159">9873 6018 765 0,'0'-3'30'0,"-4"-4"16"16,0 5-3-16,3 2-33 0,1 7-17 16,0 10 1-16,0 7 4 15,0 5 1-15,5 7 3 16,0-3-1-16,3-3 0 16,-3-4 0-16,2-6-7 0,3-8-2 15,1-9 4-15,0-3 4 16,2-11 9-16,1-5-4 15,0-6-3-15,3-2 0 16,-4-1 0-16,-4 4 0 16,0 2-3-16,-4 4 2 15,-2 6-1-15,0 7 4 16,-3 2-8-16,0 1-5 0,0 9 3 16,0 4 4-16,0 2 5 15,0 1-4-15,2-2 3 16,5 0-3-16,2-3 2 15,2-6-1-15,2-3 0 16,2-3 3-16,1-1-1 0,1-8 1 16,-2-6 2-16,-2-2-3 15,-1-2 1-15,-3-3 1 16,1-2-2-16,-6 2 2 16,-4-5-3-16,0 8 4 0,-3 0 0 15,-6 6 6-15,0 4-15 16,-1 6 1-16,2 3-13 15,4 0-29-15,4 5-52 16,0 1-161-16</inkml:trace>
  <inkml:trace contextRef="#ctx0" brushRef="#br0" timeOffset="85034.6019">10377 5957 668 0,'-1'0'58'0,"-6"-2"6"16,6 2-16-16,1 0-24 16,0 0-8-16,3 2-13 15,6 3 8-15,6 0 10 16,1 2-4-16,1 4-7 16,2 0-3-16,-3 3-3 0,0 4 2 15,-7 1-2-15,-2 3 1 16,-4 1-4-16,-3 1 3 15,-10 0-2-15,-5-1 1 16,-6-2-3-16,-4-1 3 16,-4-5-29-16,2-6-35 0,1-9-102 15</inkml:trace>
  <inkml:trace contextRef="#ctx0" brushRef="#br0" timeOffset="88050.6552">11830 5726 489 0,'2'-11'51'0,"-2"2"23"15,0-1 29-15,0 2-17 16,0 2-37-16,0 2-15 16,0 4-12-16,0 0-11 0,-2 7-10 15,-1 9-5-15,2 7 5 16,-2 12 3-16,0 11 2 16,-3 5 4-16,-2 8 1 15,1 3-4-15,0-4-3 16,5-3-1-16,0-11-2 15,2-10-1-15,6-10 0 16,3-7-2-16,3-6-5 0,2-5-14 16,-2-6-14-16,3-3-26 15,-4-9-62-15,-2-7-122 16</inkml:trace>
  <inkml:trace contextRef="#ctx0" brushRef="#br0" timeOffset="88191.2617">11825 6002 558 0,'-5'-4'236'0,"5"-3"-200"16,0 1 11-16,14-1-25 0,6 1-22 15,7 1-2-15,6 1 3 16,2-2-63-16,-2 0-130 16</inkml:trace>
  <inkml:trace contextRef="#ctx0" brushRef="#br0" timeOffset="88628.7577">12233 6095 685 0,'-7'0'44'0,"3"0"-17"16,4-2 44-16,1-3-33 0,12 0-30 16,5-1-6-16,8 0-2 15,3 1 1-15,7 1-16 16,5 1-69-16,1-4-82 15,-2-1-156-15</inkml:trace>
  <inkml:trace contextRef="#ctx0" brushRef="#br0" timeOffset="89269.3697">12751 5911 681 0,'-5'-11'25'16,"1"1"28"-16,0 2 5 16,0 4-35-16,-4 1-5 15,-4 3-9-15,1 1-8 0,-4 11-2 16,-2 7 1-16,-2 4-1 16,1 4 2-16,2 6-2 15,5 2 1-15,6-4 0 16,3-4 0-16,2-3-2 15,7-6-3-15,7-9-5 0,7-9 5 16,2-1-1-16,6-16 6 16,-1-9-3-16,1-5 0 15,0-8 2-15,-4-7 2 16,-3-4 2-16,-6-6 6 16,-4-4 10-16,-5-4-3 0,-5 5 3 15,-2 7-6-15,0 10-4 16,-3 9 10-16,-3 15-5 15,-1 12-13-15,1 9-4 16,-2 18-6-16,-1 15 8 16,0 10 0-16,-1 15-1 15,2 6 4-15,6 0-2 16,2-2-4-16,0-5-4 0,6-9 5 16,8-9 2-16,1-12-7 15,2-8-3-15,2-8 1 16,2-12 6-16,0-2 7 15,0-16 0-15,-5-4-1 16,2-3 1-16,-3-1-4 0,-4 3 4 16,0 3-1-16,-6 6-1 15,-1 5 5-15,-2 4-2 16,1 3-5-16,-1 7-7 16,-1 4 4-16,1 5 4 0,0 3 1 15,2 0-2-15,2 0 3 16,0-4-1-16,3-3-13 15,1-9-21-15,1-3-29 16,4-3-64-16,0-13-138 16</inkml:trace>
  <inkml:trace contextRef="#ctx0" brushRef="#br0" timeOffset="89394.331">13120 5744 601 0,'-15'-3'108'0,"4"1"-110"15,0 2 0-15,9 5-4 16,-1 3-80-16,3 1-147 16</inkml:trace>
  <inkml:trace contextRef="#ctx0" brushRef="#br0" timeOffset="89863.0456">13262 5873 528 0,'0'5'76'0,"0"0"-50"16,2 4 28-16,2 5-23 15,5 2-14-15,1 5-7 0,2 2 2 16,0 4-7-16,2 0-5 16,-4-3 1-16,-2-4 3 15,-3-3-4-15,-3-6 4 16,0-5-3-16,-1-6 2 15,2-8 21-15,1-8 24 0,3-6-38 16,2-9-4-16,4-8 5 16,3-7 9-16,0-3-7 15,1-4-1-15,-2 0-6 16,0 5-2-16,-5 9-1 0,-1 11-1 16,-5 9 3-16,-3 9-2 15,1 10 0-15,-2 10-12 16,1 9 5-16,2 9 2 15,0 8 0-15,3 6 3 16,0 6-1-16,1 0 3 16,2 3 0-16,-3-4 1 0,2-3-4 15,0-9 2-15,-2-7 1 16,1-9-3-16,-1-8-6 16,3-10-14-16,-3-1-10 15,0-12-29-15,0-9-86 16,-1-3-229-16</inkml:trace>
  <inkml:trace contextRef="#ctx0" brushRef="#br0" timeOffset="89988.0424">13564 5914 731 0,'0'-8'61'0,"9"-1"-8"16,3 2-32-16,3 2-19 15,6 0-3-15,-3 4-22 16,2 0-97-16,-1-2-175 15</inkml:trace>
  <inkml:trace contextRef="#ctx0" brushRef="#br0" timeOffset="90394.2579">13807 6005 637 0,'-2'-11'84'0,"2"-3"-9"16,0-1-13-16,0-2-29 16,7-2-16-16,2-1-8 15,2-2-7-15,0 0-2 16,4 0-1-16,5 2 1 15,0 4 0-15,3-1-3 16,0 8-2-16,1 2 1 0,-1 7 4 16,-3 0-3-16,-3 10 1 15,-3 6 0-15,-3 7 0 16,-3 3 1-16,-4 5-1 16,-1 0 1-16,-1-2-1 15,-1-3 3-15,-1-2 0 0,3-6 1 16,0-3-3-16,3-4-6 15,1-4-51-15,5-6-95 16,3-1-82-16</inkml:trace>
  <inkml:trace contextRef="#ctx0" brushRef="#br0" timeOffset="90550.5012">14234 5936 597 0,'0'-2'96'15,"2"1"-30"-15,-2 1-16 16,0 2-49-16,2 9-1 15,-1 0 4-15,3 4 2 0,-2-1 0 16,2 2-5-16,1-3 1 16,1-2-12-16,1-3-90 15,1-7-75-15</inkml:trace>
  <inkml:trace contextRef="#ctx0" brushRef="#br0" timeOffset="90691.1152">14346 5645 734 0,'-9'-13'81'0,"-1"3"-71"0,1 7-5 15,2 3-7-15,1 0-78 16,5 5-215-16</inkml:trace>
  <inkml:trace contextRef="#ctx0" brushRef="#br0" timeOffset="91847.3321">14555 5583 651 0,'6'-19'15'0,"-4"5"75"15,-2 10-21-15,0 7-45 16,-8 17-30-16,-2 11 4 16,0 11 4-16,-4 15 2 15,2 12-2-15,3 6 2 16,0 0-2-16,6-2 1 16,3-3-2-16,0-11 1 0,12-15-2 15,1-11-1-15,4-14 1 16,3-14 1-16,1-5 1 15,4-17 6-15,-1-8-3 16,0-9-4-16,-4-2 0 16,0-3 1-16,-9 3 0 0,-5 6-1 15,-3 3-3-15,-3 7 3 16,0 6 8-16,-4 7-7 16,-2 6-2-16,-1 1-4 15,0 3 0-15,1 7 4 0,4 2-1 16,2-3 0-16,0 2-1 15,2-5 1-15,8-3-2 16,1-3 0-16,3 0 8 16,2-4-1-16,-1-9-1 15,2-2-3-15,1 0 1 16,-2-3 1-16,-1 1-2 16,-3 0 2-16,1 2-2 0,-5 3 3 15,-1 3 6-15,-5 4-5 16,0 2-3-16,-2 3-5 15,0 0-4-15,0 3 6 16,0 6 3-16,0-2-2 0,3 3 1 16,-2 1 0-16,3-2-1 15,1 2 1-15,0-2 1 16,0 0-1-16,1-2-1 16,4-2 0-16,0-2-2 15,0-2 0-15,1-1 1 0,-1 0 1 16,1-6 1-16,-2-2 2 15,0-2 0-15,-3 0-2 16,0 1 2-16,-2 0 0 16,-2 3 1-16,0 2 0 15,0 4-1-15,-2 0-5 16,1 4-7-16,0 6 3 0,2 4 5 16,1-1 3-16,1 2-1 15,1-1 0-15,5-5-1 16,-2-4-1-16,4-4 1 15,4-1 3-15,0-6 1 16,0-5-1-16,4-6-3 0,-1-3 2 16,0-4 0-16,-1-6 0 15,-3 0 0-15,-1-5 1 16,-6 2 5-16,-3-1 2 16,-5 4 3-16,-1 6-6 15,0 3 4-15,-4 10-9 0,0 8-4 16,0 6 0-16,0 13-1 15,1 6 1-15,3 10 0 16,0 5 2-16,0 3 0 16,3 1 2-16,3 1-1 15,-2-4 0-15,2-8-1 16,1-4-20-16,1-9-4 0,3-8-7 16,4-7-11-16,0-2-84 15,1-11-445-15</inkml:trace>
  <inkml:trace contextRef="#ctx0" brushRef="#br0" timeOffset="92066.0643">15324 5793 664 0,'0'-6'25'0,"4"2"-5"16,3 2 49-16,2 2-55 0,1 0-10 15,-1 6-1-15,4 5 4 16,-4 1 3-16,-3 3 7 15,3 0-2-15,-4 5-8 16,-4 0-3-16,0 0-3 16,-1 1 1-16,0-7-18 0,2-1-48 15,1-7-91-15,2-6-194 16</inkml:trace>
  <inkml:trace contextRef="#ctx0" brushRef="#br0" timeOffset="92206.742">15508 5552 720 0,'-6'-9'10'15,"2"1"7"-15,0 8-2 16,4 0-16-16,0 11-5 16,0 4-65-16,8 2-112 0</inkml:trace>
  <inkml:trace contextRef="#ctx0" brushRef="#br0" timeOffset="92534.7919">15703 5737 711 0,'-9'0'21'0,"-1"1"-2"15,-1 11-2-15,-1 3-5 16,-1 4 0-16,5 4-9 15,3 1 3-15,5 0 1 0,0-1-4 16,2-4-2-16,9-5-1 16,3-6 1-16,3-3 3 15,3-5 1-15,-1-2 0 16,4-10 0-16,-3-4-3 0,0-3-1 16,-5-4-4-16,-8 1-2 15,-3 0-6-15,-4 1 1 16,-2 3 1-16,-7 4 2 15,-1 6 4-15,0 5 0 16,4 3-30-16,5 0-75 16,1 2-124-16</inkml:trace>
  <inkml:trace contextRef="#ctx0" brushRef="#br0" timeOffset="92878.5244">15883 5788 696 0,'3'0'45'15,"0"-1"-4"-15,0 1 0 16,1 1-29-16,3 6-4 16,0 4-2-16,1-1 1 15,-1 1 5-15,1-2 1 0,-3-2-11 16,-1-1 1-16,1-4-1 16,0-2-1-16,0 0 4 15,3-4 4-15,3-4-6 16,1-6-4-16,4-1-2 15,2-5-1-15,-1 1 5 16,-1-2-1-16,-1 4 1 0,-3 4 0 16,-2 4-3-16,-3 6 4 15,-4 3 0-15,1 7-8 16,-2 10-2-16,-2 8 7 16,0 6-1-16,0 6 5 15,-3 3-3-15,-5 0 3 16,-1-5-2-16,2-3-17 15,3-11-101-15,4-9-414 0</inkml:trace>
  <inkml:trace contextRef="#ctx0" brushRef="#br0" timeOffset="93690.9713">17290 5601 141 0,'11'-23'612'0,"-4"2"-581"16,-5 4 29-16,1 8-19 15,-3 9-25-15,0 2-12 0,0 18-22 16,-5 9 17-16,-1 7-1 15,1 7 6-15,1 0-1 16,4-3-3-16,0-5 2 16,1-9 1-16,7-8-1 0,3-9-2 15,1-7 1-15,3-2 7 16,0-9 1-16,1-5-1 16,0-5-4-16,-2 1-3 15,-2 0 1-15,-3 3-2 16,-4 6 2-16,-1 4 1 15,-3 2 2-15,-1 3-3 0,1 2-16 16,-1 5 9-16,3 2 5 16,1 4 1-16,2 0 1 15,3-4-3-15,5 0 3 16,1-5-4-16,1-1 5 0,3-3-4 16,0 0 0-1,-3-6 1-15,-1-5 2 0,-3-4 1 16,-4-2-1-16,0-1 0 15,-3-6-2-15,-5 0 1 16,0 3 1-16,0 0-2 16,-2 3 0-16,-3 6-3 0,1 7 2 15,0 5-2-15,4 0-44 16,0 8-48-16,8 1-97 16</inkml:trace>
  <inkml:trace contextRef="#ctx0" brushRef="#br0" timeOffset="93878.4494">17795 5693 732 0,'0'6'52'15,"-4"1"-25"-15,0 2 1 16,3 6 3-16,0-1-7 0,1 2-14 16,0-2-8-16,1-2-2 15,4-6 3-15,0-5-18 16,4-1-52-16,-2-5-36 15,-2-11-113-15</inkml:trace>
  <inkml:trace contextRef="#ctx0" brushRef="#br0" timeOffset="93987.8115">17802 5422 678 0,'-2'-9'24'15,"-1"3"-16"-15,3 3-10 0,5 3-71 16,5 0-138-1</inkml:trace>
  <inkml:trace contextRef="#ctx0" brushRef="#br0" timeOffset="94206.544">17984 5441 683 0,'0'0'70'0,"2"0"24"16,-2 0-61-16,2 7-18 15,1 3-14-15,-2 6-1 16,2 4 3-16,-2 7 0 0,0 4-2 16,0 5 1-16,1-2-1 15,2 1 0-15,-1-4-23 16,3-6-53-16,5-7-75 16,0-11-137-16</inkml:trace>
  <inkml:trace contextRef="#ctx0" brushRef="#br0" timeOffset="94690.8837">18098 5681 683 0,'-4'-3'28'0,"3"3"31"0,1-1-44 16,0 1-3-16,0-2 2 16,8-2 0-16,5-4 2 15,3-2-10-15,4-6-2 16,2-3-3-16,2-5-1 15,-3-6-6-15,-3-3 2 16,-1-3 3-16,-4 3 3 0,-4 1-1 16,-3 6 1-16,-3 7 4 15,0 9 6-15,-3 9-2 16,0 2-7-16,-5 17-13 16,-2 6 7-16,0 9 2 0,-1 6 2 15,5 1-1-15,-1 1-1 16,4-3-1-16,0-6 5 15,5-3 1-15,5-8-2 16,3-4 1-16,1-9-2 16,-1-2 1-16,3-6 3 15,1 0 0-15,-5-9 0 0,5-7-1 16,-2-5-1-16,-3-3-1 16,1-3 1-16,-1 4 4 15,0 3 11-15,-3 8-6 16,-3 4-9-16,1 8 0 15,-2 4 0-15,-1 14-6 0,-1 5-1 16,2 5 7-16,0 4-1 16,2-2 4-16,-1-2-5 15,3-4 2-15,8-4-12 16,4-14-75-16,8-6-342 16</inkml:trace>
  <inkml:trace contextRef="#ctx0" brushRef="#br0" timeOffset="95253.3645">19408 5460 658 0,'9'-7'55'0,"0"-2"-53"16,2 3 22-16,-1 4-15 15,0 2-7-15,-2 5 0 0,1 7-2 16,0 5 0-16,-3 3 3 16,-1 3 3-16,-4-1-2 15,-1 0-2-15,0-3 3 16,0-4-3-16,-4-6 0 0,2-6 8 15,2-3 7-15,-3 0 12 16,3-3 16-16,0-6-24 16,0-5-15-16,0 1-3 15,0 1-3-15,3-2 2 0,0 5 0 16,0 1-1-16,-2 1-2 16,-1 3 3-16,0 0-2 15,0 1-1-15,0 3-1 16,-2 0-17-16,-6 0-32 15,-4 3-78-15,2 0-65 16</inkml:trace>
  <inkml:trace contextRef="#ctx0" brushRef="#br0" timeOffset="95909.5564">19344 5417 673 0,'0'-12'29'16,"3"3"50"-16,1 3-14 0,1 3-39 16,2 3-12-16,0 4-5 15,1 12-9-15,0 5-1 16,0 7 2-16,-1 8 0 15,-2 2 6-15,-4 2-4 0,-1-2 2 16,0-6-4-16,0-3 2 16,-1-8-3-16,-3-7 3 15,1-7-4-15,2-7 3 16,1 0 5-16,0-12 10 16,0-7-9-16,1-5-6 15,5-8 2-15,-3-3 0 16,3-5-1-16,-2 1 1 0,-1 3-3 15,-2 3-2-15,0 9 2 16,1 7 0-16,-1 5-2 16,0 7 2-16,1 5-3 15,1 0-6-15,6 8-3 0,-1 9 11 16,4 6-3-16,1 8 3 16,4 4 0-16,1 5 0 15,-2 1 0-15,1-1 0 16,1-6 0-16,-4-8 0 15,0-5 0-15,-4-7 0 16,5-10 0-16,-2-4-3 16,0-6 9-16,1-9 2 0,-3-9-4 15,4-6-1-15,-4-7 0 16,-2-4-1-16,-3-2 2 16,-2-3 0-16,-3 3-2 15,-1 6 0-15,0 8-2 16,0 7 0-16,-1 10-1 0,-2 7-4 15,1 5 1-15,0 11-20 16,2 7-26-16,0 5-2 16,0 2-83-16,6 2-112 0</inkml:trace>
  <inkml:trace contextRef="#ctx0" brushRef="#br0" timeOffset="96081.4117">19899 5534 146 0,'-5'0'515'16,"-1"-4"-482"-16,3-1 53 15,2 3-63-15,1 2-20 16,3 0-10-16,9 0-64 16,3 0-39-16,5 0-162 15</inkml:trace>
  <inkml:trace contextRef="#ctx0" brushRef="#br0" timeOffset="96596.9981">19973 5503 549 0,'-11'0'64'0,"4"-1"-2"16,3-2 14-16,4 2-22 15,0 0-5-15,0-1-7 0,0 2-14 16,7-3-15-16,6 3-9 16,0 0-4-16,5-3 3 15,2 1-2-15,2 1 0 16,2-1-1-16,5 1-3 16,-1-1-28-16,8 0-36 0,-3-3-87 15,3-1-204-15</inkml:trace>
  <inkml:trace contextRef="#ctx0" brushRef="#br0" timeOffset="96940.731">20419 5366 388 0,'-2'-5'359'0,"2"0"-311"0,0 3 21 16,0 2-45-16,7 0-17 15,3 3-15-15,4 6 6 16,2 1 3-16,2 2 1 16,-2 2 1-16,-2-2-2 15,-7 2 2-15,-4-1-2 0,-3 4-2 16,-7 2 1-16,-8-1 2 16,-4 3-1-16,-1-2 1 15,-1-1 1-15,5-4-2 16,4-4-1-16,4-2 0 15,4-4 4-15,4-2 1 16,5-2 8-16,12 0 8 0,5-2-13 16,7-5-6-16,8 2-1 15,4 0-1-15,0-5-33 16,1-2-82-16,1-4-450 16</inkml:trace>
  <inkml:trace contextRef="#ctx0" brushRef="#br0" timeOffset="97737.538">21532 5387 578 0,'4'-26'33'16,"-4"0"28"-16,0 0 19 15,-7 2-34-15,-6 6-19 16,-1 6-10-16,-4 5-8 0,-1 7-8 16,-1 5-2-16,-1 12-2 15,4 10 0-15,1 5 0 16,4 5 3-16,3 1 0 15,6-3 0-15,3-6 0 16,1-5 0-16,10-9-6 16,5-8-1-16,4-7 13 0,4-5 0 15,0-14-2-15,3-8-1 16,-1-6 0-16,-2-10-1 16,0-5 1-16,-6-7 8 15,-2-4 5-15,-2-3-1 16,-4 4-9-16,-5 5-2 0,-3 7-1 15,-2 12 0-15,0 11 7 16,-5 12-5-16,-3 11-5 16,-1 8-8-16,-2 19-1 15,-2 13 7-15,3 10 1 16,3 7 1-16,5 6 0 0,2 3 1 16,2-7-2-16,10-3-5 15,7-6-27-15,3-11-30 16,2-10-62-16,1-14-62 15</inkml:trace>
  <inkml:trace contextRef="#ctx0" brushRef="#br0" timeOffset="98159.3902">21861 5344 411 0,'0'-11'244'0,"-7"3"-233"15,0 4 21-15,-3 3-24 16,2 1-11-16,-1 3 3 0,0 3-1 15,4 3 3-15,2 0 2 16,1 0-4-16,2 1 1 16,0-2 1-16,1-2 0 15,4-2-1-15,5-3-1 0,2-1 7 16,2 0 0-16,0-6-3 16,1-7-2-16,-2 1 2 15,0-4 0-15,-6-2-1 16,-1 2 11-16,-3 0 11 15,-3 3-7-15,0 2 1 0,-6 4-8 16,-4 3 3 0,-5 4-10-16,1 0-8 0,-2 10 3 15,0 7-4-15,0 6 4 16,1 3 0-16,7 4 2 16,6 1-2-16,2-2-1 15,7-4-16-15,13-6 5 0,11-5-2 16,7-8 2-16,10-6-22 15,1-2-38-15,6-14-4 16,5-3-2-16,-4-5 11 16,-2-7 1-16,-5-1-47 0</inkml:trace>
  <inkml:trace contextRef="#ctx0" brushRef="#br0" timeOffset="98253.1203">22354 5177 307 0,'-12'-1'47'16,"1"1"-46"-16,0 0 0 0,0 4-43 15</inkml:trace>
  <inkml:trace contextRef="#ctx0" brushRef="#br0" timeOffset="99034.3334">22299 5264 683 0,'0'-11'45'16,"0"-1"20"-16,-8 2-6 16,-1 1-38-16,-1 4-14 15,-4 1 0-15,2 4-8 16,-2 0 2-16,3 5-3 0,-2 7 0 15,3 1 0-15,-2 4 0 16,7-2 1-16,3 1 0 16,2-2-5-16,0-1-3 15,4-1 5-15,5 0-1 16,0-3 5-16,3-1 2 0,0 2 1 16,0 1-3-1,3 2 0-15,0 8-2 0,1 0 2 16,2 9 2-16,0 3-6 15,-3 9 5-15,-4 0-3 16,-7 3 2-16,-4-3 0 16,-6-4 0-16,-8-8 1 0,-4-6 0 15,-1-9-1-15,-1-7 1 16,2-8 6-16,4 0 13 16,4-8-3-16,3-3 1 15,6-7-4-15,2-5-4 16,13-2-6-16,10-3 1 15,6-5-7-15,4 0 1 0,7-3 1 16,-2 1 1-16,-1-2-10 16,-3 2 4-16,-6-3 6 15,-6-2 0-15,-5 1 2 16,-5 0-3-16,-7 3 1 16,-3 5 0-16,0 3 1 0,-3 9 1 15,0 4-5-15,0 6 5 16,3 2-3-16,3 4-1 15,2 1-4-15,3 2-3 16,6 0 2-16,1 0 2 0,3 5 5 16,0 2 0-16,0 3-3 15,-3 4 2-15,-4 3-3 16,-6 5 0-16,-8 5-1 16,-1 6 2-16,-12 3 2 15,-5 1 1-15,3 1 2 0,-1-5-2 16,3 0 0-16,7-11 1 15,3-5-14-15,3-5-23 16,6-5-23-16,6-7-59 16,6-1-138-16</inkml:trace>
  <inkml:trace contextRef="#ctx0" brushRef="#br0" timeOffset="99409.2974">22998 5267 528 0,'0'-4'140'0,"0"-2"-129"0,0 4 41 16,0 2-38-16,0 0-15 15,0 0-9-15,0 8 7 16,0-4 2-16,1 4 3 16,3-3 0-16,0-3-1 15,0 1-2-15,2-3 6 16,3 0 2-16,-1-3 0 0,3-4-1 15,-2-1 6-15,2-4-4 16,-2-2-4-16,-3 1-2 16,0-2 5-16,-3 2 8 15,-3 1-1-15,0 4 6 16,-6 2-6-16,-8 6-11 0,-1 0-10 16,-4 9 6-16,1 9 1 15,0 6 0-15,3 6 0 16,5 1 8-16,2 1 4 15,6-1-1-15,2-4 1 0,6-5-6 16,10-6-1-16,8-8-5 16,9-8-27-16,7-2-193 15</inkml:trace>
  <inkml:trace contextRef="#ctx0" brushRef="#br0" timeOffset="100737.5">23372 5236 538 0,'-1'0'61'0,"0"0"-47"16,-1 0 9-16,2 1-23 15,0 1 1-15,0-1-1 16,2-1 8-16,5 0 23 0,5-3 23 16,2-4-15-16,1-4-25 15,3 1-7-15,-4-4-3 16,-3 2 2-16,-2 0 5 16,-6 2 3-16,-3 0 0 15,0 1-1-15,-6 4-9 0,-9 2 0 16,3 3-6-16,-5 0-3 15,1 10 0-15,-1 8 2 16,3 5-2-16,5 5 5 16,3 4 1-16,4-1-2 15,2-2 3-15,3-2-3 16,11-5 1-16,6-7 2 0,7-4-1 16,7-7 1-16,8-4 2 15,4 0-29-15,3-10-52 16,-3-8-44-16,-2-3 27 15,-6-6 23-15,-10-4 45 16,-6-1 28-16,-11-2 5 0,-6 1 59 16,-5 4 25-16,-2 2-16 15,-9 4-17-15,-1 5-18 16,-1 6-11-16,3 5-7 16,1 3-5-16,4 4-6 15,5 0-7-15,0 10-10 0,10 3-2 16,4 7 6-16,8 1 3 15,0 1 2-15,2 5-1 16,-3 0-3-16,0 1 2 16,-6 1 0-16,-5 1 4 15,-6 1 5-15,-4-2-3 16,0 0-4-16,-11-7-1 0,-4-1 0 16,-2-4 0-16,-5-5 1 15,4-8-25-15,-2-4-87 16,2-11-388-16</inkml:trace>
  <inkml:trace contextRef="#ctx0" brushRef="#br0" timeOffset="101471.819">19337 6465 526 0,'0'-1'134'0,"-1"-3"-90"16,0 0 31-16,-1 1-32 0,1 3-20 15,-1 0-16-15,-3 7-7 16,-1 6-6-16,1 6 5 16,-3 4 1-16,1 2 1 15,2-1 0-15,1-1-1 16,4-6 1-16,0-4 0 16,5-4-2-16,10-6-1 0,5-3 4 15,4-9 5-15,1-6-2 16,2-2-3-16,-1-5 1 15,-6 1-2-15,-7-3 2 16,-7 0-1-16,-6 3 4 0,-8 2 8 16,-11 3-6-16,-7 5-6 15,-4 7-3-15,-1 4-1 16,1 4-2-16,7 9 3 16,4 5-28-16,13 0-21 15,6-3-88-15,16-4-128 16</inkml:trace>
  <inkml:trace contextRef="#ctx0" brushRef="#br0" timeOffset="101831.1855">19650 6351 703 0,'-23'-9'64'0,"-2"-2"-33"15,5 6 22-15,8 5-37 16,2 0-5-16,5 11-11 15,5 8-3-15,0 6 1 16,6 7 4-16,4 8 9 0,4 4 3 16,-2 6-6-16,-2 2-3 15,-4 2-2-15,-3-6 0 16,-3-5-17-16,-5-5-19 16,-8-11-9-16,0-9 25 15,-2-12 10-15,0-6-35 0,0-6-40 16,3-7 37-16,2-7 25 15,6-4 17-15,1-2 7 16,3 4 49-16,0 1 24 16,5 4-20-16,2 4-22 15,1 4-6-15,4 4-16 16,5-2-11-16,8-1-3 16,7 2-16-16,10-6-80 0,7-1-236 15</inkml:trace>
  <inkml:trace contextRef="#ctx0" brushRef="#br0" timeOffset="102190.515">20544 6416 416 0,'0'-4'44'16,"-7"-7"-31"-16,-3 2 32 16,-4-2-2-16,-1 0 44 0,1 2 4 15,0 1-25-15,1 2-21 16,0 5-17-16,2 1-12 16,2 4-10-16,0 12-4 15,4 5-4-15,5 11-1 16,0 2 1-16,0 5 2 15,5 4 2-15,2 1 2 0,-2 0-1 16,-3 1 1-16,-2-5-2 16,0-2 0-16,-10-6-2 15,-8-8-16-15,-2-5-17 16,-2-11-51-16,1-8-136 16</inkml:trace>
  <inkml:trace contextRef="#ctx0" brushRef="#br0" timeOffset="102596.7414">20398 6604 627 0,'6'-8'82'0,"-5"-1"-18"15,1 2 0-15,4 1-43 16,3-1-7-16,6 4-13 16,6 0-4-16,6 1 2 15,3 1-22-15,1-1-9 16,-3 1-3-16,-4 1-13 0,-7-3 16 15,-3-1 26-15,-8-2 6 16,0 1 2-16,-4-5 11 16,-1-2 3-16,0-4-7 15,2-3 2-15,1-1 5 16,1-2 4-16,5 3 2 16,0 0 2-16,5 4-2 0,4 4-4 15,1 5-6-15,1 6-4 16,0 0-3-16,0 8-5 15,-3 8 0-15,-4 8 0 16,-5 3-3-16,-4 5 2 16,-5 1-1-16,0 1 1 15,-9-5-1-15,-1-4 5 0,2-4-2 16,4-4-3-16,4-10-13 16,8-7-16-16,12 0-57 15,7-12-186-15</inkml:trace>
  <inkml:trace contextRef="#ctx0" brushRef="#br0" timeOffset="102971.7104">21080 6458 661 0,'-2'0'16'16,"-6"0"17"-16,6 0-17 15,2 3-26-15,4 8 11 16,6 1 4-16,0-2-1 15,5 1 2-15,-1-1 0 16,3-5-2-16,0-4 0 0,0-1 0 16,0 0-1-16,-1-6 0 15,-1-5-2-15,-2-2 1 16,-4-1-2-16,-4-2 0 16,-2 0 3-16,-3 0 15 15,-2 2 3-15,-8 1-4 0,-1 4 2 16,-5 3 2-16,1 6-13 15,-1 0-2-15,-1 11-2 16,3 7 0-16,1 3-3 16,3 4 1-16,3 5-2 15,6-1-1-15,1 0 4 16,7-7-3-16,10-3-4 16,8-7-12-16,10-5-13 0,7-7-38 15,6 0-137-15</inkml:trace>
  <inkml:trace contextRef="#ctx0" brushRef="#br0" timeOffset="103393.5748">21625 6422 214 0,'-16'-3'317'0,"2"-1"-309"15,1 4 54-15,4 0-40 0,4 1 0 16,2 4-11-16,2 3-7 15,1-1 1-15,0 0 1 16,5 0-3-16,2 0 0 16,-1-3-1-16,3 0-5 15,0-2 1-15,0-2 1 0,2 0 4 16,0 0-4-16,1-3 3 16,-2-4 0-16,1-2-1 15,-2-1-1-15,2 2 2 16,-7-3 0-16,-1 1 0 15,-1-1 15-15,-2 3 12 16,0 0-7-16,-7 3-12 0,-6 4-14 16,-1 1 1-16,-6 0 2 15,-2 2 1-15,1 6 8 16,1 4 7-16,0 5-1 16,6 1-7-16,3 4-6 15,7 0 0-15,4 1 0 0,2 0-2 16,11-4-12-16,10-3-16 15,3-8-11-15,7-2-33 16,4-6-121-16</inkml:trace>
  <inkml:trace contextRef="#ctx0" brushRef="#br0" timeOffset="103831.0419">22071 6432 582 0,'-14'0'29'16,"-1"0"22"-16,0 8-10 15,0 4-18-15,4 3 3 16,3 3-7-16,3 0-5 16,3-1-3-16,2-1-6 0,2-4-1 15,7-1-2-15,3-4-1 16,3-4 5-16,3-3-25 15,-2 0-12-15,3-6 10 16,-3-5 5-16,0-6 16 16,-1-7 4-16,-2-7-2 15,2-6-1-15,-1-5-1 0,-3-6 1 16,-2-4 0-16,-3-4-1 16,-6 5 11-16,0 6 16 15,-2 8 14-15,-8 8-4 16,1 14-17-16,-2 9-16 15,1 6-4-15,1 17-5 0,1 14-3 16,-1 14 4-16,0 8 6 16,-1 8-1-16,1 7 0 15,0-4-24-15,1-7-11 16,4-7-17-16,4-13-48 16,2-10-37-16,12-14-36 0</inkml:trace>
  <inkml:trace contextRef="#ctx0" brushRef="#br0" timeOffset="104221.6151">22442 6409 577 0,'-10'-4'39'16,"-3"1"10"-16,-1 2 22 16,-1 1-25-16,0 1-23 15,0 9-12-15,4 3-8 16,1 5 3-16,5 0-8 16,2 2 5-16,3 0-6 0,0-3 3 15,9-4 0-15,5-4 3 16,3-7 0-16,5-2 4 15,1 0-2-15,1-10-2 16,-4-2-4-16,0-5-1 16,-6-4 2-16,-7 0 0 0,-6-2 0 15,-1 2-3-15,-8 2 0 16,-3 3 2-16,-1 5-3 16,3 8 3-16,3 1-27 15,6 2-103-15,6 0-152 0</inkml:trace>
  <inkml:trace contextRef="#ctx0" brushRef="#br0" timeOffset="104830.971">22642 6390 601 0,'0'-1'168'16,"1"-3"-112"-16,1 2-4 0,-1 2-36 15,4 0-12-15,0 9-9 16,0 1 4-16,2 4 2 15,-1 2-1-15,0-2-1 16,-1 1 3-16,0-1-2 0,-2-5 0 16,3-4 1-16,0-2-1 15,3-3 1-15,3 0 5 16,2-7-3-16,5-2-1 16,2-5-1-16,0 1 0 15,2-3 0-15,-3 2-1 16,0 0 2-16,-5 2 0 0,-3 1 3 15,-5 5 3-15,-1 1 0 16,-4 4-4-16,0 1-1 16,-2 0-5-16,1 4-5 15,-1 4 4-15,3 3 5 16,-3 1-4-16,3 2 4 0,-1-1-2 16,2-2 0-16,-1 2 0 15,6-5-6-15,-1-2 2 16,3-4 4-16,1-2 3 15,2 0-1-15,0-5 1 0,2-5-1 16,2-4 1-16,3 3-4 16,1-4 2-16,5-4 1 15,0 1-2-15,0 0 0 16,-3 0 0-16,-4 4 1 16,-3 4-1-16,-6 4 8 15,-3 3 13-15,-5 3-8 16,0 0-7-16,1 4-8 0,0 8-1 15,1 5 4-15,1 4-2 16,2 3 2-16,0 3-1 16,2-2 0-16,0-2 2 15,1-3-2-15,-3-4 0 16,0-5-5-16,-1-4-19 0,-2-4-13 16,0-3-54-16,1-5-250 15</inkml:trace>
  <inkml:trace contextRef="#ctx0" brushRef="#br0" timeOffset="104971.5592">23600 6386 434 0,'2'-8'454'16,"0"-4"-412"-16,-2 3 2 16,-4-4-37-16,-7-2-31 15,3-8-265-15</inkml:trace>
  <inkml:trace contextRef="#ctx0" brushRef="#br0" timeOffset="119456.3115">15206 10974 462 0,'-9'2'3'0,"5"-1"4"15,2 0 46-15,2-1-3 16,0 0-26-16,4 0-10 0,6 0-6 16,7 0-2-16,7 0 2 15,7 0 4-15,8-2-1 16,9-1 5-16,10-2-2 15,8-3-1-15,12-2-1 16,11-4 1-16,10-1-3 16,10-4-4-16,13 0-1 15,13 0-3-15,9 2-1 0,9 1 0 16,12 2 0-16,7 3-2 16,7 0 2-16,7 2 1 15,5 1 4-15,10 1 16 16,5 0-5-16,6-1-2 15,9-2-1-15,8 2-5 0,8 1-4 16,0 0-2-16,12 1-2 16,1 5 0-16,7-2 1 15,2 3-2-15,2 4 0 16,5 5 0-16,2 1 1 0,4 2-1 16,-3 4 1-16,5-3-2 15,0 1 1-15,1 0-1 16,-5-2 2-16,-3-3-2 15,-2-2 3-15,-5-5-1 16,-8-2 26-16,-9 0-8 16,-9-2-3-16,-9-5-9 0,-15 1-2 15,-18-5-2-15,-16 3-4 16,-28-5-30-16,-23-4-96 16,-24-4-469-16</inkml:trace>
  <inkml:trace contextRef="#ctx0" brushRef="#br0" timeOffset="128361.9867">15838 10289 572 0,'0'5'33'0,"0"0"-28"16,0-3-6-16,6 3 2 15,0 0 0-15,4 2 2 16,2-2 3-16,3-1-2 16,1 2 2-16,1-3 2 0,1 1-1 15,1-1-2-15,0 0 2 16,2-2 4-16,3-1 0 16,-3 0-1-16,6 0-4 15,1 0-3-15,1-7 2 16,4-2-4-16,0-2 5 0,1-2 1 15,5-3-2-15,-1-2 6 16,3-2 1-16,-1 1-3 16,-1-5-4-16,1 0-3 15,-1 0-1-15,0-3 1 16,1-2-2-16,-2 1 1 0,3-4-1 16,-1 1 2-16,1-4-2 15,1 1-2-15,-3-2 5 16,0 0-2-16,1-1-1 15,-5-3 0-15,0 5 1 16,-4-3-1-16,-1-1 0 16,0-1 1-16,-3-1-1 0,-1-4 0 15,1 1 1-15,1-2 4 16,1 0 4-16,0-4-3 16,1 2-3-16,-2-2-2 15,0 4 0-15,2-2 2 0,-3 0 1 16,0 0-2-16,1-1 2 15,-1 1-1-15,3-4-1 16,-1 1-1-16,1-1 0 16,0-1 0-16,-2 2 1 15,0 3-3-15,2-3 2 16,0 4-1-16,-2 0 3 16,0 0 1-16,1 1 2 0,3-1-3 15,-1-1 1-15,2 2-2 16,1 2-1-16,-1-2 0 15,2 3-1-15,1 0 2 16,3 4-1-16,-3 0-1 0,0 3 0 16,1 0 1-16,2 2 0 15,-4-1-2-15,-1 2 3 16,2-1-2-16,0 3 3 16,-1 0-1-16,4 3-1 15,0-3 1-15,-1 4-2 0,2 0 0 16,2 0 0-16,0 2 1 15,-2-1-1-15,2 5 0 16,-1-1 1-16,-1 3-2 16,0 0 1-16,0 4 0 15,2-1 0-15,3 1 2 16,-2 0-2-16,3 2 0 0,-1 2 1 16,3-2-1-16,-1 2 0 15,0 1 1-15,1 2-1 16,1-1 2-16,-1 3-4 15,1 1 3-15,-1 1 0 16,3 0-1-16,-3 1 1 0,1 1-1 16,0 0 0-16,0 2 1 15,0 0 0-15,1 0 2 16,-1 2-1-16,-1 4 2 16,3 1-3-16,0 1 1 15,-2 0-1-15,4 1 0 0,-2 1 0 16,0 0-1-16,0 3 0 15,-1-3 1-15,1 1-1 16,-2 3 0-16,-1 0 0 16,1 1-1-16,-2 0 2 15,0 3-1-15,0 2 2 16,2 0 1-16,-1 2 0 0,1 0-2 16,-1 2 0-16,0 0-1 15,-2 0 0-15,1 0 1 16,1 3 0-16,-2 0-3 15,0 3 4-15,0-1-3 16,-1 3 2-16,2 1 1 0,-4 1-2 16,2-1 3-16,1 2 1 15,-2 1-1-15,-2 0 0 16,2 3 0-16,2 0-1 16,-3 2-1-16,-1 2 0 15,4 0 0-15,1 0 1 0,-1 1-1 16,0 0 1-16,-1 3-2 15,3-2 1-15,-3 0 1 16,0-1-1-16,-2 1 1 16,2 1 1-16,-1-1-1 0,-2-2 1 15,1 4 1-15,3-2-3 16,0 0 1-16,1-2 0 16,-1 2-2-16,2 0 2 15,0-2-2-15,-3-1 0 16,3 1 1-16,-2 1 0 15,-1-2-1-15,-1 1 0 0,1 1 0 16,-2-2 2-16,-2 4-3 16,1-2 1-16,3 1 0 15,-5 2 1-15,2-4-1 16,-1 2 0-16,1 0 1 16,3-2-2-16,-3 3 2 0,2-3-1 15,-2 4 0-15,1 0 1 16,3 1 1-16,1-1-4 15,0 0 4-15,3 2-2 16,2-1 0-16,2-3 1 16,3 0-2-16,1 1 3 0,5-3-2 15,7-2-2-15,7-1 2 16,9-1 2-16,12-3-8 16,11-1-6-16,9-1-14 15,5-6-23-15,3-2-42 16,-8-7-116-16</inkml:trace>
  <inkml:trace contextRef="#ctx0" brushRef="#br0" timeOffset="130846.1696">19662 7391 317 0,'0'-4'122'0,"0"0"-92"0,0 0 24 15,0 1-9-15,0 0-5 16,0 2-9-16,0-1-9 15,0 2-3-15,0 0 2 16,0 0-2-16,0 0-3 16,0 0-2-16,0 0-3 0,0 0-2 15,0 0-4-15,0 0-6 16,0 0 1-16,0 2 1 16,0 4 0-16,0-1 1 15,0 0-1-15,1 2 0 16,0 0 2-16,3 0 0 15,1 1 0-15,-4 1 0 0,2 0 0 16,-1 1-1-16,-2 0 1 16,2 1 0-16,-2 2-1 15,0-1-1-15,0 2 1 16,0 1-1-16,0-1 1 16,0 2-1-16,0 0 1 0,0 0-1 15,0 2 0-15,0-2 0 16,0-1-1-16,0 1 1 15,0-1-1-15,0 0 1 16,0-1-2-16,0 1 1 16,0 0 1-16,-2 1 0 0,2-1 1 15,-2 2-1-15,-1-1 1 16,2 1-1-16,-2 1 0 16,0 0 0-16,2 2 0 15,-2-1 0-15,2 2 2 16,1-1 0-16,-3 1-1 0,3 1-1 15,-1-2 1-15,1 1 1 16,-1-2 0-16,1 2 0 16,-2 2-1-16,2-1 1 15,-1 0 0-15,1 1-1 16,0 0 0-16,-1 2 0 0,1-2-2 16,-2-1 2-16,1 1-1 15,1 0 0-15,-2 0-1 16,2-1 2-16,0 0-1 15,0 1-1-15,0-2 1 0,0 2 0 16,0-2 0-16,0 0-1 16,0 1 2-16,-3-2-2 15,2 0 1-15,1-2 0 16,-2 1 0-16,2-1 0 16,0-2-1-16,-2 3 1 15,1 1 0-15,-1 0-1 16,-2 2 0-16,4 0-1 0,-5 0 3 15,4 2-3-15,-4 0 1 16,3-1 2-16,-1-1-2 16,-1 3 1-16,2 1-1 15,-3 1 1-15,1 0-1 16,-1 0 0-16,4 0-1 0,-2 1 3 16,1 2-4-16,0-2 2 15,1 0 2-15,-1-2-2 16,2 1 0-16,-1 0 0 15,1 3-1-15,-3-1 3 0,3 2-2 16,-1-1 1-16,0 3 1 16,0-3-1-16,-2 0 1 15,3-1-1-15,0 1 0 16,0-2 1-16,0 2-2 16,0-1 1-16,0 0 3 15,0 0-4-15,0 1 2 0,0 0 2 16,0-3-4-16,0-3 3 15,0 0-2-15,0 0-1 16,0 0 2-16,0 1-3 16,0-1 4-16,0 1-1 15,0-2 0-15,0 1 1 16,0-1-1-16,0 0 1 0,0 1-2 16,0-2 3-16,0 1-3 15,0 2 0-15,-3-1 1 16,3 0-3-16,-2 0 2 15,2 3 1-15,-1-3 0 0,0 0 0 16,-1 1 2-16,1-2-4 16,0 1 3-16,0-3-2 15,-2 2 2-15,2 1-1 16,-1-2 1-16,1 4-2 16,-1-1 1-16,-1 1-3 0,2-1 2 15,1-1 2-15,0-2 0 16,0 1-2-16,0-3 0 15,0-1 0-15,0-1 1 16,0 0-1-16,0-1 0 16,0-1 0-16,0 2-1 15,0-4 1-15,0 1 0 0,0 0-1 16,0-1 3-16,0 0-5 16,0-2 2-16,0-3 0 15,0 2 3-15,0-4-4 16,0 1 3-16,0-4-1 0,0-1 1 15,0-1 1-15,0-1-3 16,0 0 3-16,0 0-2 16,0-1-2-16,0 2 3 15,0-1-1-15,0 3 1 16,0-4-3-16,0 3 2 16,0 2-1-16,-4-2-13 0,-1 0-24 15,-3-2-33-15,-4-1-135 16</inkml:trace>
  <inkml:trace contextRef="#ctx0" brushRef="#br0" timeOffset="131642.9853">19557 11009 350 0,'0'-5'173'0,"0"-2"-113"16,0 3 31-16,0 0-33 15,-2 2-22-15,-1 2-18 16,1 0-9-16,-2 0-6 0,-2 5 1 16,1 0 1-16,-1 3 1 15,0 1-2-15,2 1-1 16,-1 4-2-16,2-1-2 15,2 2 4-15,1 2-5 16,0-4 3-16,0 2-1 0,5-4-9 16,5-2 6-16,-1-5 2 15,2-2 2-15,1-2 0 16,1 0-1-16,-1-5 3 16,2-3-3-16,1-3 1 15,-5 1 1-15,2-1 0 0,-5-2 2 16,-3 0 4-16,0 0-2 15,-4 1 0-15,0 2 2 16,0-2 7-16,0 4-5 16,0-1 1-16,-3 3-6 15,0 0-4-15,3 3 1 0,-3 0-2 16,-1 1 0-16,2 1 0 16,0 0-2-16,-2 1 3 15,1-2-2-15,1 2 0 16,0 0 2-16,-1 0-1 15,-1 0-1-15,2 2-8 0,-5 2-39 16,1-1-47 0,2 0-108-16</inkml:trace>
  <inkml:trace contextRef="#ctx0" brushRef="#br0" timeOffset="131955.4709">19593 10996 566 0,'0'-4'14'16,"0"-1"30"-16,0 5-8 15,0-2-16-15,0 1-7 16,0-1-6-16,0 1-1 15,-2 0 5-15,2-1 1 0,-3 0-3 16,1 0-9-16,1 1 3 16,-2 0-4-16,2-1 3 15,1 2-2-15,0-1-2 16,-1 1-4-16,-3 0-16 16,4 0-21-16,-5 0-58 0,0 0-92 15</inkml:trace>
  <inkml:trace contextRef="#ctx0" brushRef="#br0" timeOffset="164611.7274">2908 7769 752 0,'-9'-13'7'16,"2"-1"-1"-16,4 3 38 15,3 1-34-15,1 2 2 0,12 1-1 16,3 2-11-16,2 4-2 16,1 1 4-16,1 3-2 15,-5 12-1-15,-5 6 0 16,-5 5 0-16,-4 2 1 15,-1 2 1-15,-1-2 0 16,-4-2 1-16,1-7-2 0,-2-4 0 16,3-6 1-16,2-5 0 15,1-4 1-15,0-9 5 16,7-10-1-16,4-8-5 16,4-4 0-16,2-5-1 15,-1 0 0-15,-1 2 1 0,-3 5-2 16,-3 5 3-16,-5 5 13 15,-4 6 5-15,0 7 0 16,-2 6-6-16,-8 2-11 16,1 10-4-16,0 6 0 15,-1 6 2-15,4 3-2 0,3 3 1 16,3 0 0-16,3-2-1 16,6 0 0-16,3-4-5 15,3-4-31-15,1-3-24 16,-1-5-81-16,0-7-45 15</inkml:trace>
  <inkml:trace contextRef="#ctx0" brushRef="#br0" timeOffset="164783.5813">3200 7907 646 0,'0'3'64'0,"0"0"-7"15,3 2-21-15,0 3-22 16,1 4-6-16,-1 2-5 0,3 5 0 15,1 3-3-15,-2 2 1 16,1-3-72-16,-1-3-113 16,1-6-167-16</inkml:trace>
  <inkml:trace contextRef="#ctx0" brushRef="#br0" timeOffset="164940.0128">3376 7976 557 0,'0'0'184'0,"0"3"-160"0,-4 8-4 16,1 4-11-16,0 4 2 16,0 2-5-16,1 4-5 15,2-1 1-15,0-1-7 16,0-5-95-16,6-6-120 16</inkml:trace>
  <inkml:trace contextRef="#ctx0" brushRef="#br0" timeOffset="165346.2276">3572 7706 416 0,'-5'-1'377'0,"-1"1"-365"16,2 0 4-16,2 7-12 15,2 5-4-15,0 0 0 16,7 3-2-16,4-2 4 0,1-2-2 15,0-5 0-15,-3-3 1 16,2-3 0-16,-1-4 2 16,0-7 4-16,1-8-5 15,0-4 0-15,-2 2-1 16,-2-1 1-16,-1 3-1 16,-3 1 15-16,1 7 11 0,-3 3-5 15,-1 6-4-15,1 2-8 16,1 0-9-16,0 12-5 15,3 2 2-15,-2 6 2 16,3 5 1-16,-3 3-3 16,-2 3 2-16,-1 3 1 0,0-3-1 15,-3 1 0-15,-4-5-1 16,1-3-21-16,-2-5-18 16,2-5-30-16,2-8-114 15,4-5-360-15</inkml:trace>
  <inkml:trace contextRef="#ctx0" brushRef="#br0" timeOffset="165674.5006">3917 7928 605 0,'0'-5'79'0,"0"1"12"15,0 3-6-15,0 1-37 0,0 2-18 16,0 9-32-16,0 4 1 15,1 5 1-15,0 4 4 16,1 5-5-16,-2 1 4 16,0 2-4-16,0-4-25 15,-9-6-56-15,-5-6-149 16</inkml:trace>
  <inkml:trace contextRef="#ctx0" brushRef="#br0" timeOffset="166002.6047">2742 7378 174 0,'-18'-6'334'0,"1"6"-328"16,7 12 41-16,2 13-16 15,3 16 1-15,3 12 8 0,2 15-1 16,0 12-14-16,5 6-5 16,5 6-13-16,2-6-3 15,3-6 1-15,7-9-2 16,5-13-1-16,8-15-24 15,8-15-58-15,7-17-81 16</inkml:trace>
  <inkml:trace contextRef="#ctx0" brushRef="#br0" timeOffset="166268.2113">3995 7397 877 0,'22'0'1'15,"3"0"-7"-15,12 20 4 16,3 10 2-16,4 13 0 16,2 14-1-16,-4 10-1 15,-8 13 2-15,-6 4 1 16,-12 4-1-16,-8-2 0 0,-8-5-25 15,-8-7-35 1,-4-10-89-16,-7-12-423 0</inkml:trace>
  <inkml:trace contextRef="#ctx0" brushRef="#br0" timeOffset="166705.6801">5250 7358 734 0,'-6'-15'2'15,"4"6"8"-15,2 9 36 16,-1 8-30-16,-1 11-21 15,1 12 6-15,-2 15 13 16,0 12 13-16,-1 8-6 0,2 9-7 16,2 4-9-16,0-2-1 15,0-10-2-15,6-9-4 16,9-11-44-16,4-18-37 16,5-15-74-16,5-14-112 15</inkml:trace>
  <inkml:trace contextRef="#ctx0" brushRef="#br0" timeOffset="167111.9001">5540 7534 701 0,'-5'-5'16'0,"-3"2"16"16,7 3-1-16,-1 5-33 0,2 13 1 15,0 1 1-15,0 8 1 16,5 0 0-16,3 0 1 15,0-1-3-15,0-4 2 16,-1-6 1-16,-2-5-3 16,-2-4 4-16,-2-6-3 0,-1-1 5 15,0-8 14-15,0-10-8 16,0-4-6-16,0-10-5 16,2-3 1-16,2 0 2 15,4 2-1-15,-3 4 2 16,-1 7 10-16,0 8 4 0,-2 7 1 15,-2 7-7-15,0 0-11 16,0 11-7-16,0 7 4 16,0 6 0-16,0 4 2 15,3 1 2-15,4 1-2 0,5-4 0 16,0-2 1-16,2-6-2 16,2-4 2-16,1-5-2 15,1-1-12-15,-1-6-35 16,-1-2-69-16,4 0-103 15</inkml:trace>
  <inkml:trace contextRef="#ctx0" brushRef="#br0" timeOffset="167408.7413">5787 7706 71 0,'-6'4'548'16,"3"-3"-504"-16,1-1 15 15,2 0-37-15,2 0-1 0,7 0-9 16,5 0 19-16,1-3-8 15,1 1-5-15,-1 2-4 16,-2 0-6-16,-4 0-5 16,-1 5-2-16,-3 5-2 15,-1 3-1-15,-4 4 2 0,0 4 1 16,0-2-1-16,0 1 1 16,-3-2-1-16,-2-4-1 15,3-4 1-15,0-4-1 16,2-5 2-16,0-1 1 15,4 0 4-15,9-7-1 16,5-2-7-16,3-3-36 0,6-2-60 16,4 1-79-16,3-1-201 15</inkml:trace>
  <inkml:trace contextRef="#ctx0" brushRef="#br0" timeOffset="167549.3533">6150 7778 526 0,'0'13'63'0,"-6"3"29"0,-2 8-32 15,-2 5-11-15,3 4-25 16,-4 2-10-16,2 5-10 16,-6 0-2-16,1-5-15 0,-2-5-141 15,5-10-498-15</inkml:trace>
  <inkml:trace contextRef="#ctx0" brushRef="#br0" timeOffset="168252.4356">6455 7426 633 0,'-5'-9'14'0,"1"1"24"15,4 3-4-15,0 1-15 16,0 3 0-16,0-1 5 16,0 2-11-16,2 0-10 0,3 0-4 15,-3 9-1-15,4 2 3 16,-1 2 2-16,2 0-1 15,-2 3 1-15,3-3-1 16,1 1-1-16,3-4 2 16,-2-1-2-16,3-5-2 0,-2-4 5 15,3 0 1-15,-1-11 8 16,0-3-3-16,0-3-4 16,-4 0-2-16,-2 1 1 15,-3 1 1-15,-2 3 5 0,0 4 0 16,-2 3 0-16,0 5-4 15,2 0-6-15,-2 5-7 16,0 8 2-16,0 7 2 16,1 6 2-16,-1 7-2 15,1 5 4-15,2-1-2 16,-1-2 0-16,-2-3 0 16,0-5 1-16,2-8 1 0,-2-9-2 15,0-2 0-15,0-4-3 16,0-4-28-16,-7 0-30 15,3 0-99-15</inkml:trace>
  <inkml:trace contextRef="#ctx0" brushRef="#br0" timeOffset="168549.2939">6695 7750 617 0,'10'-2'76'0,"2"-4"-7"15,0 3 5-15,-3 1-37 16,-1 2-19-16,-4 4-18 16,-4 10-2-16,0 3 0 15,-6 5 2-15,-4 4 0 0,-4 1 2 16,1 0 0-16,1-5-1 16,4-4-1-16,2-6 1 15,6-4 0-15,0-5-1 16,8-3-1-16,6 0 4 15,6-3 2-15,7-5-1 16,4-3-5-16,4-3-6 16,1-3-18-16,0 1-24 0,3-7-65 15,-7-1-67-15</inkml:trace>
  <inkml:trace contextRef="#ctx0" brushRef="#br0" timeOffset="168783.6443">6903 7221 734 0,'0'-13'14'15,"3"4"45"-15,12 6-37 16,9 8-21-16,6 14 0 0,5 14 2 16,9 9-1-16,0 11 3 15,-2 10 4-15,-7 5-1 16,-11 7-4-16,-10 3 0 15,-12 3-1-15,-6-1-1 16,-14-5 0-16,-6-5-5 0,-5-9-48 16,-2-12-156-16</inkml:trace>
  <inkml:trace contextRef="#ctx0" brushRef="#br0" timeOffset="169143.0367">8150 7566 770 0,'7'0'15'0,"12"-4"-19"16,7-6 15-16,6-1-1 15,6 0-3-15,5-1-5 16,0 3-3-16,1 1-10 15,-4 3-81-15,0 0-89 16,-3 4-322-16</inkml:trace>
  <inkml:trace contextRef="#ctx0" brushRef="#br0" timeOffset="169314.8633">8758 7494 603 0,'11'-8'71'0,"0"0"-49"15,4 2 49-15,1 3-53 16,8 3-14-16,7 0-1 16,7 0-3-16,10 3 2 15,5 3-3-15,5-3 2 16,5-2-80-16,0-1-218 0</inkml:trace>
  <inkml:trace contextRef="#ctx0" brushRef="#br0" timeOffset="169955.4258">10068 7072 426 0,'5'-4'83'0,"-5"-6"-20"15,0 1 21-15,-7 3-5 0,-6 3-26 16,-3 3-20-16,-4 9-21 16,-5 14-9-16,-1 11-2 15,0 11 2-15,1 15 3 16,4 6 0-16,3 9 0 15,6 5-2-15,4-1 3 16,5-3-1-16,3-8-3 16,15-8 0-16,8-10-2 0,15-13-3 15,8-10 4-15,14-13-2 16,9-12-26-16,9-6-66 16,3-19-160-16</inkml:trace>
  <inkml:trace contextRef="#ctx0" brushRef="#br0" timeOffset="170596.0333">10351 7259 666 0,'-4'-14'8'16,"4"-1"11"-16,0 3 47 16,0 5-39-16,8 6-21 15,2 1-6-15,2 7 0 16,2 8-2-16,-1 5 2 15,-1 4-1-15,-1 4 1 0,-4 1 0 16,-7-2-1-16,0-3 0 16,-5-6-4-16,-2-5 4 15,-4-7 0-15,2-6 3 16,3-3 2-16,1-12 5 16,2-6-3-16,3-5-3 15,0-6 0-15,0-1 10 0,5-1 2 16,-1 6-4-16,1 4 5 15,-2 6-5-15,0 8 0 16,0 5-4-16,-2 5-3 16,4 6-8-16,3 10-4 0,2 8 7 15,-1 10 2-15,4 5-2 16,-6 4 0-16,0 6-3 16,1-1-43-16,-4-5-48 15,1-4-82-15,0-10-237 16</inkml:trace>
  <inkml:trace contextRef="#ctx0" brushRef="#br0" timeOffset="171049.1085">10656 7557 744 0,'0'0'32'0,"-6"0"-32"15,3 9-6-15,0 7 6 0,-1 4 6 16,-2 3-3-16,2 1 8 15,0 0-3-15,0-3-8 16,-1-4 4-16,0-6-2 16,1-6 0-16,2-5 1 0,2-3 6 15,0-13-2-15,1-3-6 16,4-6 0-16,4-2 1 16,0 0 5-16,-1 4 2 15,1 4-5-15,0 7-4 16,-1 5-2-16,0 5-2 15,-3 2 3-15,1 9-3 0,0 6 2 16,0 4-1-16,-3 4 3 16,3 2 0-16,3-1 1 15,1-5 1-15,2-3-3 16,4-10 3-16,2-6 0 0,2 0 2 16,0-12-4-16,-3-9 2 15,-6-2 1-15,0-5-2 16,-4-4 5-16,-5 3 6 15,-2 1-9-15,0 4-1 16,0 6-1-16,0 7-1 0,0 6-1 16,0 5-13-16,0 5-97 15,0 5-92-15</inkml:trace>
  <inkml:trace contextRef="#ctx0" brushRef="#br0" timeOffset="171236.6131">11091 7659 759 0,'0'6'72'0,"0"2"-43"15,-3 5 0-15,-1 4 1 0,0 7-18 16,-2 1-6-16,4 6-6 16,0 0 3-16,-1-2-1 15,3-4-12-15,0-6-38 16,0-13-43-16,7-6-139 15</inkml:trace>
  <inkml:trace contextRef="#ctx0" brushRef="#br0" timeOffset="171627.1808">11343 7138 730 0,'-3'-8'52'0,"0"4"-51"15,1 4 1-15,2 8-5 16,0 6 4-16,0 7 3 16,0 2 4-16,5-1-2 15,4 1-1-15,1-4 3 16,-1-4-3-16,2-6-3 0,-2-4-1 16,0-5 3-16,0-6 8 15,-1-9 5-15,-1-4-4 16,-1-6-2-16,-3-1 3 15,1 1-4-15,-1 1-1 16,-1 3 4-16,0 8 3 0,-2 2-7 16,0 6-2-16,0 5-4 15,0 1-3-15,0 12-6 16,0 9 3-16,0 5 3 16,-2 11 0-16,0 8 0 0,-2 3 1 15,0 3-1-15,0 0-19 16,0-2-29-16,4-8-53 15,0-7-106-15,0-10-205 16</inkml:trace>
  <inkml:trace contextRef="#ctx0" brushRef="#br0" timeOffset="172142.7641">11547 7597 479 0,'0'1'230'16,"0"2"-194"-16,0 3-22 16,-2 3-13-16,-2 3 14 15,-1 3 7-15,0 2-10 16,1-4-6-16,0-1-1 16,-1-3-2-16,1-6-1 0,-2-3 3 15,5-3 2-15,1-7-1 16,0-6-2-16,2-1-3 15,7-6 0-15,0 0 0 16,0 0 1-16,0 4-2 16,-1 3-1-16,-2 4 1 15,0 6 8-15,-2 3 2 0,0 3-2 16,-1 5-8-16,-1 11-3 16,2 0 3-16,0 6-1 15,1 3 1-15,0-2 0 16,3 0 1-16,0-6-1 15,2-5 1-15,3-5-2 0,1-7 5 16,3 0 0-16,-2-6 0 16,-1-7 1-16,0-3 1 15,-5-7 5-15,-2-2 0 16,-2-3-5-16,-3-3 1 16,-2 1-3-16,0 1-3 0,0 5 1 15,0 5-3-15,-2 5 1 16,0 3-14-16,1 3-26 15,-1 1-21-15,2 1-107 16,0-2-415-16</inkml:trace>
  <inkml:trace contextRef="#ctx0" brushRef="#br0" timeOffset="172408.3843">11730 6783 798 0,'0'0'17'16,"9"3"17"-16,9 18-37 15,8 10 5-15,8 15 12 16,3 11 7-16,0 14-8 0,-6 12-4 16,-8 8-1-16,-14 7-1 15,-9 1-2-15,-14 0-1 16,-16-4-1-16,-11-10-2 15,-7-5 2-15,-5-7-1 16,-3-13-20-16,-4-11-58 16,1-12-257-16</inkml:trace>
  <inkml:trace contextRef="#ctx0" brushRef="#br0" timeOffset="175424.7204">5253 8922 373 0,'-3'-5'199'15,"-1"1"-156"-15,1-1 20 16,1 3-15-16,2 2-15 15,-2 0-16-15,2 6-12 16,0 7-6-16,0 6 9 0,0 5 6 16,3 1-2-16,2 1-4 15,1-1-4-15,2-5-1 16,-1-5-1-16,3-6-1 16,0-5 0-16,1-2 15 15,2-2 6-15,2-7-10 16,-3-5-4-16,-3-5-1 0,1 2 0 15,-5-4 0-15,-3 2-1 16,0-2 3-16,-2 4 3 16,0 1-2-16,0 4-1 15,-2 2-1-15,0 3-3 16,0 2-3-16,2 3-2 0,0 0-5 16,0 6 0-16,0 1 3 15,0 3 1-15,0 4 2 16,2 2-1-16,2 2-2 15,-3 3 3-15,4 3-1 16,-2 2 0-16,3 2 1 0,-2 2-1 16,1 2 1-1,-2-1 2-15,0 0-3 0,-3 0 1 16,0-3 1-16,-7-1-2 16,-5-2 1-16,-5-2 0 15,1-1 0-15,-4-4 0 0,0-4 1 16,3-4-1-16,0-5 2 15,4-5 0-15,2 0 0 16,5-9-9-16,4-4-19 16,2-7-26-16,7-4-62 15,6-3-157-15</inkml:trace>
  <inkml:trace contextRef="#ctx0" brushRef="#br0" timeOffset="175659.0919">5622 9163 799 0,'-3'-6'17'0,"0"0"22"15,3 1-17-15,0 1-3 16,11-2-16-16,4 1-8 15,6 0 2-15,4 0 4 16,-3 3-6-16,1 1-50 16,-4 1-77-16,-5 0-171 15</inkml:trace>
  <inkml:trace contextRef="#ctx0" brushRef="#br0" timeOffset="175815.318">5663 9283 653 0,'-4'4'70'15,"4"-4"1"-15,4 0-20 0,12-2-8 16,5-6-19-16,6-1-22 16,5-2 1-16,5 1-3 15,2-2-39-15,-1 0-135 16,3-3-522-16</inkml:trace>
  <inkml:trace contextRef="#ctx0" brushRef="#br0" timeOffset="176440.27">6463 8918 779 0,'-5'-5'23'0,"0"0"11"16,2 5-25-16,-1 3-9 0,1 11-2 15,2 6 2-15,0 9 2 16,1 7 3-16,0 2 3 15,0 2-3-15,0-1-2 16,0-6-1-16,0-3 1 16,2-10-1-16,2-7-2 15,2-9-3-15,0-4 6 0,3-2 12 16,-2-11 4-16,4-3-14 16,-2 1-2-16,1-3 0 15,-3 5 1-15,-2 3 0 16,-1 5 0-16,-1 5-4 15,0 0-4-15,0 8-5 0,-1 6 7 16,3 0 3-16,2 5 0 16,3-3-1-16,0-2 1 15,2-2 0-15,3-6 0 16,3-5 0-16,0-1 2 0,0-9-1 16,-2-7 1-16,-1-3-3 15,-2-5 2-15,-4-1 2 16,-5-3-4-16,-4-5 2 15,0-1 9-15,-11 0 2 16,0 5-4-16,-2 2-8 16,0 7-1-16,3 9 0 0,2 8-2 15,2 3-19-15,6 8-46 16,0 6-63-16,0 6-147 16</inkml:trace>
  <inkml:trace contextRef="#ctx0" brushRef="#br0" timeOffset="176799.6203">6788 9242 708 0,'0'0'73'0,"0"0"-31"0,-2 0-7 16,0 7-29-16,1 6-6 15,-1 5 0-15,1 3 3 16,1 3 0-16,0 3-1 15,0-2 0-15,4-2 0 16,3-6-1-16,-2-2 3 16,3-7-6-16,4-8 3 0,2 0 4 15,2-8 1-15,4-8-2 16,2-1-11-16,-2-3-12 16,-4-2 6-16,-6 1 2 15,-5 2 10-15,-5 1 2 16,-7 2-1-16,-8 6 0 0,-5 5 5 15,-4 5 4-15,-2 0-6 16,1 7-1-16,-2 7-2 16,3 2-1-16,2 0-6 15,2-4-55-15,5-4-114 16</inkml:trace>
  <inkml:trace contextRef="#ctx0" brushRef="#br0" timeOffset="177237.0918">6519 8423 719 0,'-2'-14'14'0,"-3"7"-7"16,-3 7 1-16,-1 15-16 0,-3 9 6 15,0 9 4-15,-4 5 5 16,-1 5-4-16,1-1 1 16,0-5-1-16,3-7 0 15,5-7-3-15,1-9 2 0,4-13 1 16,3-4 26-16,9-18 33 16,2-6-55-16,5-6-5 15,2-7 0-15,1-3-2 16,-1 3 2-16,-6 4 2 15,-1 6 6-15,-3 5 7 0,-3 10-2 16,-2 10-6 0,1 5-1-16,1 17-12 0,3 12-3 15,4 10 7-15,0 12-1 16,6 5 0-16,3 3 2 16,-1-4 0-16,4-4 2 15,1-6-23-15,2-11-39 0,0-11-116 16</inkml:trace>
  <inkml:trace contextRef="#ctx0" brushRef="#br0" timeOffset="177565.2372">7111 9171 526 0,'0'0'249'15,"0"0"-247"-15,7-5 10 16,9-1-2-16,7 1 16 16,4-2-13-16,4 4-6 0,2-2-6 15,-2 4 1-15,-5 1-12 16,-5-3-69-16,-3 0-128 16</inkml:trace>
  <inkml:trace contextRef="#ctx0" brushRef="#br0" timeOffset="177737.0587">7297 9012 700 0,'-9'0'23'15,"3"0"17"-15,3 9-32 16,1 6 2-16,2 7 1 0,1 5-8 16,7 3-2-16,3 3 5 15,0 3-5-15,2-2-65 16,2-7-164-16</inkml:trace>
  <inkml:trace contextRef="#ctx0" brushRef="#br0" timeOffset="178221.7583">7623 8948 684 0,'0'-11'23'0,"0"11"27"0,-4 11-48 15,2 8 7-15,0 5-1 16,2 4 4-16,0 1-3 16,2-1-4-16,4-3-3 15,-1-5 1-15,2-5-1 16,1-5-4-16,-1-6-5 16,2-4 0-16,0 0 9 0,2-8 1 15,-1-3-1-15,2-2 0 16,-1-2-1-16,-4 2-1 15,0 0 15-15,-1 6 1 16,-2 1-6-16,-3 6-2 0,-1 0-6 16,0 9-5-16,0 5 2 15,3 0 0-15,0 4 2 16,0-2 1-16,5-3-4 16,1-1 5-16,2-5-3 15,2-5 0-15,1-2 5 16,0-7-3-16,3-7 3 0,-2-1-3 15,-4-6 0-15,0-3 0 16,-5-3 18-16,-5 0 4 16,-1 0-4-16,-3 0-5 15,-2 6-12-15,-5 7-4 16,3 8 1-16,0 6-18 16,2 5-38-16,4 10-19 0,1 6-73 15,0 3-168-15</inkml:trace>
  <inkml:trace contextRef="#ctx0" brushRef="#br0" timeOffset="178362.3956">7926 9220 640 0,'3'14'65'16,"0"-1"37"-16,2 6-51 16,-1 2-24-16,-3 5-6 0,-1 1-18 15,0 1-2-15,-7-4-6 16,-4-4-50-16,1-8-164 15</inkml:trace>
  <inkml:trace contextRef="#ctx0" brushRef="#br0" timeOffset="178768.5973">7615 8419 689 0,'-1'-10'70'16,"1"5"-67"-16,0 5-2 15,0 9-13-15,-3 11 6 16,-2 7 2-16,0 5 8 16,0 1-2-16,-1 2 5 0,-2-7 3 15,1-5-5-15,4-7-3 16,0-7 2-16,3-7-1 15,0-4 11-15,3-10 35 16,5-8-37-16,2-4-10 16,0-5-1-16,4-3 4 0,-2-1 8 15,0 6 0-15,-2 0-2 16,-1 5 1-16,2 8-5 16,-4 5 0-16,3 9-6 15,0 4 1-15,3 15-5 16,0 9 0-16,3 8 2 15,2 10 1-15,3 4 2 0,-2 4-25 16,1-9-76-16,3-3-214 16</inkml:trace>
  <inkml:trace contextRef="#ctx0" brushRef="#br0" timeOffset="179424.7885">8463 8933 657 0,'-6'-15'43'0,"-1"0"36"16,3 0-26-16,0 3-23 16,4 1-8-16,0 3-7 0,8 3-10 15,1 5-6-15,2 0 0 16,1 8 2-16,-2 8-4 16,-1 6 2-16,-2 7 1 15,-7 0-1-15,0 3 1 16,0-4 1-16,0-3 0 0,-4-5 0 15,-1-6 0-15,3-7 0 16,-1-4 0-16,3-3 5 16,0-13 3-16,2-7-6 15,7-5-3-15,2-7 0 16,1-7 2-16,1-1-1 0,-1 1 3 16,0 3 5-16,-3 6 1 15,-3 6-1-15,-1 8-3 16,-3 10-2-16,2 6-1 15,0 12-5-15,2 12-2 16,5 12 4-16,-1 9 1 16,5 9-4-16,1 1-23 0,7-5-21 15,-1-4-71-15,2-14-148 16</inkml:trace>
  <inkml:trace contextRef="#ctx0" brushRef="#br0" timeOffset="179971.6324">7648 9731 584 0,'-4'2'53'15,"1"0"3"-15,3-2 15 16,2 0 12-16,8-2-35 0,10-5-21 16,4-1-15-16,9-3-6 15,2 4-3-15,6-3-2 16,-2 4-6-16,-1 1-31 16,-7 0-28-16,-8 2-112 15,-9 1-222-15</inkml:trace>
  <inkml:trace contextRef="#ctx0" brushRef="#br0" timeOffset="180096.6243">7776 9787 718 0,'2'0'74'0,"21"-5"-31"16,8-5-27-16,9-2 6 16,8-2-19-16,0-1-1 15,1 0-113-15,-4-4-617 16</inkml:trace>
  <inkml:trace contextRef="#ctx0" brushRef="#br0" timeOffset="187315.3488">8229 10260 210 0,'0'-8'196'0,"0"-3"-178"16,0 2 45-16,0-1 22 15,-3-2-20-15,0 2-5 16,2-4-6-16,-1 1-3 16,0 1-12-16,0 1-10 15,0 5-3-15,0-1-6 0,1 5-6 16,0-1-3-16,1 1-4 15,0 2-3-15,0 0 1 16,0 0-5-16,0 7 0 16,0 8-2-16,0 7 1 15,0 9 2-15,0 10 1 0,0 8-1 16,1 3 2-16,0 3 0 16,1 1-1-16,0 0 1 15,-2-6 0-15,0-6 1 16,0-7 1-16,2-3-4 15,2-8 1-15,3-9-2 16,4-4 0-16,1-7 0 16,4-6-1-16,5 0 0 0,5-6-12 15,-1-7-21-15,4-2-32 16,-5-5-67-16,-2 1-116 16</inkml:trace>
  <inkml:trace contextRef="#ctx0" brushRef="#br0" timeOffset="187549.7021">8254 10484 661 0,'-7'0'29'16,"4"0"3"-16,3-1 41 15,3-5-19-15,14 0-37 0,8-1-12 16,6-3 0-16,7 1-3 16,4 1 0-16,0-2-41 15,0 2-84-15,-5 2-116 16</inkml:trace>
  <inkml:trace contextRef="#ctx0" brushRef="#br0" timeOffset="187784.0705">8660 10462 455 0,'-2'3'243'16,"2"-3"-211"-16,0 0 37 15,0 0-29-15,11-4-21 16,4-1-18-16,4-4-1 0,2 3 0 15,4-3-19-15,-3 4-34 16,-2 1-43-16,-6 4-40 16,-5 0-188-16</inkml:trace>
  <inkml:trace contextRef="#ctx0" brushRef="#br0" timeOffset="187924.6427">8689 10590 569 0,'-2'4'79'0,"2"-4"-43"15,5 0 25-15,12-1-6 16,5-7-27-16,5-3-24 16,4 0-6-16,-3-6-128 15,2 0-376-15</inkml:trace>
  <inkml:trace contextRef="#ctx0" brushRef="#br0" timeOffset="188705.827">9681 9796 585 0,'-7'-18'166'16,"-1"0"-158"-16,2 4 52 0,3 8-13 15,3 6-18-15,0 4-26 16,0 15-7-16,3 7 3 15,6 10 2-15,-3 7 2 16,2 4-1-16,3-3 2 16,-3-4-3-16,0-5 1 0,2-11 0 15,-2-7-3-15,2-10 1 16,-1-7 0-16,3-7 5 16,0-8 1-16,-2-7 0 15,0-1-5-15,-2 1 3 0,0 1 2 16,-2 5 1-16,-5 4-3 15,1 5-2-15,0 4 1 16,-2 3-3-16,1 3-5 16,1 8 4-16,2 2 1 15,2 2 0-15,3 0 1 16,1-2-1-16,5-2-2 0,2-3 2 16,-3-7 0-16,5-1 1 15,-4-3 0-15,-3-9 1 16,-1-2 0-16,-4-3 0 15,0-2 0-15,-3-1-1 16,-3 0-1-16,-1 0 3 16,-1 4-2-16,-7 1 0 0,2 4 0 15,-3 5-1-15,1 6-2 16,3 0-18-16,1 8-31 16,3 7-56-16,1-1-132 0</inkml:trace>
  <inkml:trace contextRef="#ctx0" brushRef="#br0" timeOffset="188893.3432">10057 9993 774 0,'0'5'49'16,"0"4"-3"-16,4 3-18 16,-2 5 7-16,1 5-18 15,1 4-11-15,0 1 0 16,-3 4-4-16,-1-2-3 15,0-3-17-15,-2-6-44 16,-5-6-65-16,0-11-96 0</inkml:trace>
  <inkml:trace contextRef="#ctx0" brushRef="#br0" timeOffset="189487.05">9725 9399 522 0,'1'-16'110'0,"-1"3"-43"15,2 3 15-15,-2 5-35 16,2 5-14-16,-2 7-27 15,0 10-9-15,0 5 4 16,-5 7 1-16,-3 1 1 16,1 0 0-16,-2-2-2 0,4-7 0 15,-1-5-1-15,2-9 2 16,1-7 0-16,2-3 4 16,1-10 1-16,0-7-5 15,1-6-1-15,2-2 0 16,3-1 1-16,1-2 6 15,0 4-1-15,0 4 1 0,3 2 1 16,0 6 1-16,0 5-4 16,3 7-3-16,-1 3-2 15,3 4-1-15,1 12 0 16,4 8 0-16,-1 10 1 0,3 3-2 16,0 6 1-16,0 3-42 15,1-2-23-15,0-4-54 16,2-9-92-16</inkml:trace>
  <inkml:trace contextRef="#ctx0" brushRef="#br0" timeOffset="189830.7464">10527 9928 654 0,'-4'-8'3'0,"-4"-2"22"16,3 3 47-16,0 0-10 0,4-1-27 16,1 3 0-16,9-2-14 15,8 2-19-15,7 2-2 16,3 2 0-16,8-1-35 16,-1 1-77-16,5-4-140 15</inkml:trace>
  <inkml:trace contextRef="#ctx0" brushRef="#br0" timeOffset="190174.4754">10950 9623 716 0,'-11'-16'53'0,"1"4"14"16,1 6-40-16,2 6-10 15,-2 3-9-15,2 11-8 16,0 8-2-16,3 5 3 15,-3 6-1-15,5 6 1 16,2 3 2-16,0-2-3 0,2-1-2 16,9-6 4-16,4-9-2 15,4-6 0-15,2-7 0 16,5-8-3-16,-2-3 4 16,0-14 1-16,2-6 2 15,-6-9-1-15,-2-5-4 0,-4-6 2 16,-7-3 0-16,-5-2 0 15,-2 0 1-15,-12 6-1 16,-6 5-2-16,-6 11 2 16,-2 9-2-16,-4 14-3 15,-1 2-46-15,-2 13-129 0</inkml:trace>
  <inkml:trace contextRef="#ctx0" brushRef="#br0" timeOffset="190627.5813">9885 10520 585 0,'-16'2'45'16,"-1"-2"-19"-16,-1 2 21 16,6-1 7-16,2 2-15 15,2-3-12-15,8 0 8 16,8 0-7-16,16-3-7 0,16-6 1 15,18-5-5-15,17-2-6 16,17-4-5-16,14-1-2 16,13-3 0-16,4-2 1 15,2 1-2-15,-1-3 0 16,-10 4-1-16,-7-2-1 16,-16 4-1-16,-18 1-1 15,-18 6 3-15,-24 5-6 0,-23 8-20 16,-19 2-19-16,-25 12-58 15,-15 5-140-15,-14 7-202 16</inkml:trace>
  <inkml:trace contextRef="#ctx0" brushRef="#br0" timeOffset="191065.0269">10238 10894 471 0,'1'-28'59'16,"-1"2"-1"-16,-5 5 26 0,-8 5-10 15,-2 7-33-15,-6 4-19 16,-1 5-1-16,0 0-9 15,-2 10-8-15,2 6 2 16,6-1 0-16,3 3-5 16,9 0-1-16,4-1 3 0,4 1 0 15,16-2 0-15,4-3 3 16,9 1-3-16,2-1 3 16,1 3-3-16,-2-2 0 15,-7 3-1-15,-8 3-1 0,-11 1 1 16,-8 4 3-16,-8-3 0 15,-13-1 3-15,-4 3-5 16,-5-6 0-16,0-4-1 16,6-7-1-16,3-4-4 15,9-3-26-15,6-8-15 16,6-11-82-16,12-6-105 0</inkml:trace>
  <inkml:trace contextRef="#ctx0" brushRef="#br0" timeOffset="191236.9038">10413 10877 682 0,'3'5'59'0,"0"4"-41"15,0 6 37-15,0 4-11 16,3 4-21-16,0 2-12 16,0 1-5-16,-2 0-4 15,-3 0 0-15,-1-2-15 0,0-7-44 16,0-5-96-16,-4-9-196 15</inkml:trace>
  <inkml:trace contextRef="#ctx0" brushRef="#br0" timeOffset="191424.4023">10422 10864 674 0,'0'-16'39'0,"0"-1"8"16,7 2 22-16,12 1-28 15,1 1-22-15,6 1-16 16,3 3-4-16,-1 6 2 16,-4 3-4-16,-3 0-40 0,-11 12-63 15,-9 0-96-15</inkml:trace>
  <inkml:trace contextRef="#ctx0" brushRef="#br0" timeOffset="191580.641">10466 10968 325 0,'5'0'294'16,"7"-10"-248"-16,2 0 31 16,3-2-31-16,2 1-15 15,2 3-25-15,-3 0-5 0,0 4 0 16,0 1-34-16,-4 3-72 16,-4 0-62-16,-5 4-161 15</inkml:trace>
  <inkml:trace contextRef="#ctx0" brushRef="#br0" timeOffset="191736.867">10512 11052 369 0,'-6'7'208'15,"5"-2"-156"-15,1-3 25 16,7 2-24-16,8-4-3 16,6 0-20-16,6-6-11 0,4-5-7 15,1 1-11-15,2-4-3 16,-3-1-74-16,-3-3-171 15</inkml:trace>
  <inkml:trace contextRef="#ctx0" brushRef="#br0" timeOffset="192018.0809">11033 10540 860 0,'0'-12'31'0,"3"0"-28"16,-3 5 21-16,0 7-6 15,-3 8-5-15,-8 14-13 16,2 12 2-16,-3 14 10 0,5 12 11 16,2 8-1-16,3 11-9 15,2 3-11-15,2-3-2 16,4-2 0-16,0-8 0 15,6-13-4-15,-2-16-41 16,4-14-20-16,1-21-27 16,6-12-139-16</inkml:trace>
  <inkml:trace contextRef="#ctx0" brushRef="#br0" timeOffset="192502.4213">11262 10714 769 0,'-15'9'42'16,"4"3"-26"-16,1 5 10 16,1 8-3-16,3 5-12 15,6 5-5-15,0 0-1 16,2 2-4-16,5-7 1 0,0-4-2 16,2-9 0-16,-1-7 0 15,3-8-1-15,0-4 4 16,0-10 5-16,4-5-6 15,-3-6 3-15,5 0 4 16,-3 3-6-16,-3 1-2 0,-2 7 0 16,-1 2-1-16,-4 7 1 15,-1 3-4-15,-3 0-1 16,0 9 2-16,0 2 2 16,0 1 0-16,0 0 1 15,0 3-1-15,5-5 0 0,1-3-1 16,1 0 2-1,4-6-1-15,0-1-1 0,0-3 1 16,2-7 0-16,0-4 0 16,-3-3 0-16,1-2 0 15,-3-1 2-15,-1 0 2 16,-3-2 8-16,-4 2 3 0,0 1-5 16,0 6-7-16,0 6-3 15,-6 5 0-15,0 2-2 16,0 3-26-16,2 9-27 15,2 1-62-15,2 2-154 16</inkml:trace>
  <inkml:trace contextRef="#ctx0" brushRef="#br0" timeOffset="192674.2947">11527 10896 706 0,'2'11'69'16,"1"5"7"-16,3 5-31 0,0 1-13 15,-3 2-17-15,3 3-8 16,-6-1-6-16,0-3 2 16,-4 0-24-16,-7-8-44 15,-1-8-115-15,-3-7-350 0</inkml:trace>
  <inkml:trace contextRef="#ctx0" brushRef="#br0" timeOffset="193064.8863">11299 10418 398 0,'-4'-9'404'16,"1"0"-398"-16,0 8 22 16,3 1-16-16,0 14-2 15,0 3-6-15,-1 3 2 16,-1 5-2-16,-2 0-3 0,1-5 1 15,-1-1-1-15,2-8-1 16,-1-1 1-16,3-9 1 16,0-1 1-16,1-8 6 15,6-6-7-15,3-7 0 0,1 0 2 16,3-2 0-16,-1 3 0 16,-2 4 5-16,-2 3-5 15,3 5-2-15,-5 5 0 16,1 3-2-16,2 0 1 15,1 9-2-15,0 2 1 0,0 4 0 16,2 1 1-16,-3 3-2 16,2-1-6-16,0 2-38 15,0-5-46-15,0-6-105 16,3-5-362-16</inkml:trace>
  <inkml:trace contextRef="#ctx0" brushRef="#br0" timeOffset="193283.6405">11547 10345 660 0,'-2'-22'24'15,"2"5"69"-15,2 8-42 0,15 9-17 16,2 2-17-16,8 18-5 16,6 12 1-16,5 13 7 15,0 15-1-15,0 12-1 16,-5 9-8-16,-8 6-6 15,-10 3-2-15,-11 3 0 0,-8 0-1 16,-20-5-18-16,-18-1-13 16,-16-5-44-16,-14-8-264 15</inkml:trace>
  <inkml:trace contextRef="#ctx0" brushRef="#br0" timeOffset="195049.1073">10422 11425 406 0,'-20'7'10'0,"4"-2"47"16,3 1 14-16,5-2-6 15,2-2-14-15,6-2-11 16,12 0 3-16,10 0-11 0,14-12-7 16,14-2-9-16,16-5-5 15,11-4-4-15,14-5-2 16,9-2-3-16,10-3 1 16,4 0-4-16,2 0 2 0,-3 3 0 15,-6 5 0-15,-9 3-1 16,-13 6-2-16,-16 4 3 15,-13 6 0-15,-19 4-7 16,-13 2-18-16,-15 0-33 16,-9 4-31-16,-19 4-3 0,-8 0-26 15,-8-2-109-15</inkml:trace>
  <inkml:trace contextRef="#ctx0" brushRef="#br0" timeOffset="195408.4652">10408 11515 570 0,'-22'9'7'15,"7"-5"5"-15,10-1 30 16,5-3-19-16,20-1-5 15,13-11 33-15,16-6-13 16,20-7-12-16,15-3-2 0,13-3-2 16,12-4-8-16,7-1-3 15,6 2-5-15,-2 0-1 16,-3 2-2-16,-4-1-1 16,-8 6-2-16,-13 1 0 15,-14 4 1-15,-16 4-2 16,-16 4 3-16,-17 7-3 15,-18 3 1-15,-12 4-1 0,-22 0-27 16,-13 10-16-16,-7 2-63 16,-2 3-78-16</inkml:trace>
  <inkml:trace contextRef="#ctx0" brushRef="#br0" timeOffset="195533.4792">11730 11175 501 0,'0'0'3'0,"-12"0"-52"16,-3 0-398-16</inkml:trace>
  <inkml:trace contextRef="#ctx0" brushRef="#br0" timeOffset="209346.3983">23026 10876 360 0,'0'-5'37'0,"0"1"17"15,0 1 13-15,0-2-23 16,0 3-10-16,0 0-9 16,0 2-8-16,-1 0-7 15,-3 0-7-15,-2 0-3 16,2 0 1-16,-2 3 0 0,-1 3 2 16,1 0-1-16,0 2 2 15,1-1-1-15,0 4 1 16,3-1-1-16,0 1 2 15,2-1-3-15,0-1-3 16,2-1 4-16,5-2-1 16,2-2-2-16,3-4 5 0,1 0 0 15,1-2 3-15,0-8 4 16,-3 2 2-16,-2-3 4 16,-1 2-1-16,-5-4 4 15,0 2-5-15,-3 0-6 0,0 2-2 16,0 0-3-16,-3 3-2 15,-3 1-2-15,-1 1-1 16,-2 4-1-16,1 0-1 16,-4 0 2-16,1 1-2 15,1 7 3-15,2-2-1 0,0 4 0 16,4 1-1-16,1 0 0 16,3-2 2-16,0 3-2 15,2-5 3-15,6-2-4 16,0-2 2-16,3-3-2 15,-1 0 5-15,2-7-1 16,-1-1-2-16,-2-5 2 0,0 0-1 16,-5 2 0-16,-2-2-1 15,-2 4 1-15,-2 0 0 16,-5 3 1-16,-2 6-3 16,-4 0 0-16,-1 0-28 15,2-1-158-15</inkml:trace>
  <inkml:trace contextRef="#ctx0" brushRef="#br0" timeOffset="211112.3313">23035 10952 283 0,'4'-7'115'0,"2"1"-37"16,-3-1 3-16,-1 0-31 15,2 3-18-15,-2 1-18 16,-1 2-11-16,-1-1-3 0,0-7-142 15</inkml:trace>
  <inkml:trace contextRef="#ctx0" brushRef="#br0" timeOffset="212815.6543">23065 10877 232 0,'-3'-6'216'0,"0"-1"-178"0,1 0 37 16,-1 5-34-16,-1-5-10 15,2 4-4-15,-1 1-9 16,1-1-8-16,-2 3-2 16,-1 0-2-16,1 0-3 0,-3 5 0 15,1 1-1-15,-1 2-1 16,2 3 0-16,-1 0 0 15,3-2-3-15,2 3 4 16,1 0-1-16,0-6-2 16,0 0 0-16,4-2 2 0,5-4 0 15,3 0 3-15,-2 0 8 16,3-5 2-16,-2-5 1 16,-3 1 5-16,-1-1 0 15,-5-1-4-15,-2 2 0 16,0-1 0-16,-4 2-4 15,-4 1-5-15,-1 2-3 0,2 2 2 16,-2 0-3-16,1 3-2 16,-1 0-1-16,3 7 0 15,-2 3-4-15,1-3-52 16,1-1-158-16</inkml:trace>
  <inkml:trace contextRef="#ctx0" brushRef="#br0" timeOffset="216518.5167">6657 12517 273 0,'0'-6'187'0,"0"-3"-135"16,-3 1 45-16,1 2-8 15,1-1-12-15,-2 3-32 16,2 0-12-16,-1 1-11 15,2 2 0-15,0 1-5 16,0 3-12-16,0 7-10 16,0 9 2-16,2 9 6 0,2 10 3 15,-1 8 4-15,1 7 2 16,1 3-4-16,-2-2-1 16,-3-2-3-16,0-6-1 15,0-4-2-15,0-10 1 16,1-8-1-16,0-8-12 0,4-8-27 15,2-8-34-15,2-5-80 16,0-13-90-16</inkml:trace>
  <inkml:trace contextRef="#ctx0" brushRef="#br0" timeOffset="216909.0847">6620 12522 563 0,'-5'-16'24'16,"5"-2"34"-16,0-2 9 15,1 1-18-15,12 1-21 16,0 2-8-16,6 3-7 0,5 5-5 15,2 5 1-15,1 3-4 16,0 9-1-16,1 9 2 16,-2 6-1-16,-5 7-3 15,-4 5 2-15,-8 2-1 16,-7-1 0-16,-2-2-1 0,-11-3 1 16,-7-6-1-16,-5-4 1 15,-1-4-1-15,-2-7 1 16,2-4 0-16,0-3 0 15,5-6-1-15,3 2-26 16,5-4-28-16,5-8-75 0,0-6-145 16</inkml:trace>
  <inkml:trace contextRef="#ctx0" brushRef="#br0" timeOffset="217471.5578">7171 12388 555 0,'-6'-18'41'15,"-1"2"36"-15,2 2-3 0,1 5-18 16,0 3-19-16,-1 0-8 16,3 3-11-16,1 3-7 15,-2 6-3-15,2 11-15 16,-3 11 4-16,-2 11 6 15,1 13-1-15,-2 14 8 0,-3 10-3 16,3 7-1-16,0 2-2 16,2-3-4-16,5-8 3 15,2-13 0-15,12-11 0 16,10-15-1-16,6-10-2 16,7-8 0-16,5-7 3 15,2-8-14-15,0-2-73 0,-7-12-254 16</inkml:trace>
  <inkml:trace contextRef="#ctx0" brushRef="#br0" timeOffset="218596.5599">7538 12526 495 0,'-5'-5'33'16,"-1"-2"46"-16,1 2 16 15,1-2-11-15,1 2-31 0,0 0-12 16,2 2-14-16,1 1-9 16,0 0-3-16,0 2-5 15,4 0-8-15,5 5 1 16,5 7-1-16,3 3 1 15,3 5 3-15,2 2 1 16,4 5-1-16,-2-1-3 0,3 1-2 16,-2 0 1-16,-2-3 0 15,0 0 1-15,-4-3-3 16,-2-4 1-16,-7 0-7 16,1-2-29-16,-4-6-24 15,-4-1-47-15,-1-8-74 0,-2 0-218 16</inkml:trace>
  <inkml:trace contextRef="#ctx0" brushRef="#br0" timeOffset="218987.1245">7730 12526 390 0,'-5'-6'166'16,"1"-1"-123"-16,2 2 27 15,-1-1 9-15,0 3-23 16,0 1-20-16,2 2-8 16,-1 0-11-16,-4 4-9 0,0 11-7 15,-1 6 3-15,-6 13 5 16,-3 7-1-16,0 5-3 16,-4 5-1-16,-2 0-2 15,2 0 0-15,-1-3-36 16,1-10-48-16,4-11-152 0</inkml:trace>
  <inkml:trace contextRef="#ctx0" brushRef="#br0" timeOffset="219877.6843">8179 12518 493 0,'-3'-4'48'0,"-1"1"32"16,1-3-2-16,-2 0-2 15,1 3-30-15,3-1-18 16,-2 0-10-16,2 1-6 0,-2 2 0 15,3-1 0-15,-1 1-2 16,1 1-4-16,0 0-5 16,0 0-1-16,1 0-6 15,3 0 6-15,5 3 1 16,2 2 0-16,4 2 0 0,1 1 6 16,4 0-3-16,0 1 0 15,2 3 2-15,1-2-5 16,0 0 3-16,-1 2-1 15,-4-3 0-15,2 1 0 16,-7-2-2-16,-2-2-1 16,-4 1 1-16,2-2 0 0,-6-2-1 15,1 0 2-15,-2-1-2 16,0-1 2-16,-2 0 2 16,0-1-4-16,0 0 4 15,0 0-2-15,0 0 0 0,0 1 2 16,0-1 0-16,-6 2 0 15,1-1-2-15,-4 2 0 16,0-1 1-16,-3 3-3 16,-3 0 1-16,-6 3-1 15,-3 1 0-15,-3 3 0 16,-7 3 1-16,0 1-1 0,0 2 0 16,-1-4 0-16,4 1 0 15,10-5-12-15,3 0-11 16,10-2-18-16,8-6-27 15,3-2-110-15,15-4-238 16</inkml:trace>
  <inkml:trace contextRef="#ctx0" brushRef="#br0" timeOffset="220299.5336">8412 12806 236 0,'4'0'292'0,"-3"0"-228"15,0 0 37-15,1-3-14 16,0-1-32-16,-2 3-27 16,1-2-8-16,-1 1-4 15,0 2-2-15,0 0-7 0,-8 0-7 16,-4 8 0-16,-6-1 0 15,-3 6-1-15,-5 0 4 16,-2 4-3-16,-1 0 2 16,0 2-2-16,0 0 0 15,4 0-22-15,1-5-58 0,4-7-148 16</inkml:trace>
  <inkml:trace contextRef="#ctx0" brushRef="#br0" timeOffset="221455.8074">8789 12451 433 0,'-2'-10'36'0,"0"-1"40"0,1 0 26 16,-1 4-13-16,2-1-19 15,-1 4-28-15,1 4-15 16,0 0-13-16,-1 4-9 16,-1 10-5-16,-1 5 4 15,3 4 3-15,-4 9 6 0,-1 4 1 16,2 5-3-16,2 5-2 15,1-3-2-15,0 2-4 16,0-5-1-16,1-8 0 16,5-6-1-16,0-7 1 15,5-7-2-15,3-8-12 16,1-4-10-16,2 0-2 0,2-9-29 16,-2-8-63-16,-2-4-101 15</inkml:trace>
  <inkml:trace contextRef="#ctx0" brushRef="#br0" timeOffset="221643.2985">8777 12643 600 0,'-11'0'72'0,"7"0"-6"16,4 0-1-16,4-1-27 0,14-5-16 15,7-1-10-15,7-1-2 16,4-1-4-16,1-2-5 15,3 2-11-15,-4 0-67 16,-4-5-101-16,-3 1-378 16</inkml:trace>
  <inkml:trace contextRef="#ctx0" brushRef="#br0" timeOffset="221987.0063">8981 12224 372 0,'-5'-6'311'0,"-1"-1"-258"16,6-2 14-16,0 7-25 0,8 2-12 15,8 0-18-15,6 8 3 16,10 7 1-16,3 7 1 15,4 9-3-15,-1 9-4 16,0 6 1-16,-2 6-3 16,-8 9 0-16,-8 2 3 15,-7 9-2-15,-7 0-3 0,-6 2 0 16,-8 4-4-16,-12-7 1 16,-6-3-3-16,-8-6 0 15,-8-7-52-15,-7-14-61 16,-10-13-442-16</inkml:trace>
  <inkml:trace contextRef="#ctx0" brushRef="#br0" timeOffset="223315.0789">9780 12541 632 0,'-12'4'7'15,"3"-4"19"-15,5 0 29 16,4 0-4-16,7-1-10 15,12-3-22-15,9-3-6 16,6 0-4-16,8-2-4 0,4 3-3 16,-4 0-1-16,-7 3-32 15,-6 2-53-15,-10 1-47 16,-10 0-83-16</inkml:trace>
  <inkml:trace contextRef="#ctx0" brushRef="#br0" timeOffset="223455.6404">9822 12675 404 0,'-18'18'107'16,"12"-9"-51"-16,6-2-3 16,8-1-25-16,14-6-10 15,14 0-3-15,9 0-12 16,9-9-4-16,7-3-78 0,5-3-164 16</inkml:trace>
  <inkml:trace contextRef="#ctx0" brushRef="#br0" timeOffset="224033.7189">10914 12251 553 0,'-27'-7'20'16,"10"1"23"-16,7 0-3 0,7 0-12 16,6-2-9-16,15 2-10 15,15-5 3-15,11 0-4 16,17-2 11-16,11-1-5 16,16-1-1-16,10-1 3 0,11-1-5 15,13-1-1-15,8 2-2 16,9-1 1-16,9-1 1 15,7 5-1-15,6-2-4 16,3 4 2-16,4 1-4 16,4 0 2-16,1 3-8 15,3-1 5-15,-1 1-1 0,0 0-2 16,-3-4 2-16,-2 2 0 16,-7-2-1-16,-8 0 5 15,-7-2 3-15,-9 0 0 16,-13 2-4-16,-17 1-3 15,-13 4 1-15,-22 2-2 0,-17 2-2 16,-21 2-26-16,-20 3-37 16,-16 5-92-16,-18 0-23 15</inkml:trace>
  <inkml:trace contextRef="#ctx0" brushRef="#br0" timeOffset="225064.9002">10658 12208 592 0,'0'-9'-2'0,"0"0"6"15,0 1-4-15,0 4 0 16,5 2 2-16,-4 2 1 16,2 0 8-16,-1 4-7 0,2 6 11 15,1 8 3-15,6 9 1 16,-2 9 3-16,2 11-6 16,-1 6-5-16,0 9 0 15,1 9-3-15,-5 3-2 16,-1 6-2-16,-1 5 0 15,-2 0 3-15,-1 0-1 0,-1-7 2 16,2-3-2-16,0-9-3 16,2-9-2-16,3-12 2 15,1-7-2-15,4-12 0 16,4-12-1-16,3-11-2 0,6-5 5 16,5-16 1-16,8-7-1 15,6-7-3-15,7-3-4 16,3 0-8-16,6 5 11 15,6 0-5-15,-2 6-7 16,5 4 9-16,3 3 4 16,-1 2 0-16,4 3-1 0,2 4-1 15,3 2 1-15,0 5 4 16,5 1 0-16,1 0-1 16,4 5 1-16,2 3 0 15,3-1 3-15,0 0 1 16,2 0 2-16,3-4 1 0,-3 2-3 15,2-3 0-15,1-2 1 16,-2 2-2-16,-2-2-3 16,3 0-3-16,-4 0 2 15,1 0 1-15,2 0 3 0,-2-2 0 16,-1-2-1-16,-2 1-1 16,-2 0-2-16,1-1 3 15,-7-1-3-15,3-1 4 16,-5 0-1-16,1-3-1 15,-3-1 0-15,0-3-4 16,-4 0 4-16,-1-2 1 0,-4 0 6 16,-4-3 0-16,-4 2-1 15,-7-1-4-15,-6-1-1 16,-6 0-2-16,-7 0-1 16,-9-2 0-16,-6-3 0 15,-5-4 1-15,-8-6 5 16,-2-5 0-16,-5-3-1 0,0-5-2 15,0-8-1-15,-1-1 0 16,1-4-1-16,-3 2-2 16,0-1 2-16,-5 3-2 0,-13 4-1 15,-9 5 1-15,-14-7-37 16,-11-3-198-16</inkml:trace>
  <inkml:trace contextRef="#ctx0" brushRef="#br0" timeOffset="226299.1747">23228 9961 401 0,'0'-7'36'0,"0"-1"47"0,0-1-23 15,3 3-11-15,1-1-12 16,0 2-5-16,-1 1-4 16,-1 2-10-16,-1-1-3 15,1 3-2-15,-2 0-5 0,0 0-9 16,0 3-1-16,0 3 1 16,-3 3 1-16,-1 5 2 15,3-1-2-15,-2 2-1 16,2 3-24-16,1 3-8 15,0 1 1-15,0 2-22 16,0 2-14-16,0-1 2 16,0 1-35-16,0-2-61 0,-2-3 31 15</inkml:trace>
  <inkml:trace contextRef="#ctx0" brushRef="#br0" timeOffset="226486.6584">23212 10273 242 0,'1'-3'146'0,"6"-4"-76"16,-3 2-2-16,-3 0-13 15,-1 3-21-15,0 2-20 16,0 0-13-16,-1 5-2 0,-7 6 0 16,1 2 3-16,0 4-20 15,2 4-39-15,1-1-13 16,2-1-37-16,2 2-79 15</inkml:trace>
  <inkml:trace contextRef="#ctx0" brushRef="#br0" timeOffset="226642.9116">23222 10502 166 0,'-4'10'55'0,"2"-2"30"16,-1 1-10-16,2 2-25 15,0 2-24-15,-2 1-20 16,1 1-5-16,-4 2-24 16</inkml:trace>
  <inkml:trace contextRef="#ctx0" brushRef="#br0" timeOffset="226830.3981">23174 10724 515 0,'-10'11'6'16,"-2"-2"12"-16,2 5 29 15,2-1-38-15,1 2-8 16,2-3-5-16,1 0-54 16,4-3-29-16,0-4-49 0</inkml:trace>
  <inkml:trace contextRef="#ctx0" brushRef="#br0" timeOffset="227283.5263">23499 10291 459 0,'1'-9'22'16,"0"0"36"-16,-1 6 30 16,2 1-46-16,-1 2-10 15,-1 4-19-15,0 9-14 16,-3 6 2-16,-4 7 0 15,-8 6 0-15,-1 4 1 0,-6 5 0 16,-2 4-1-16,-3-4-39 16,-1-2-88-16,7-7-181 15</inkml:trace>
  <inkml:trace contextRef="#ctx0" brushRef="#br0" timeOffset="227517.8326">23736 10528 697 0,'-14'0'4'0,"-4"0"5"16,-3 13-2-16,-3 9-5 15,-4 5 8-15,-1 6 3 0,-2 6-9 16,-1 1 0-16,2 1-4 15,5-2 3-15,6-6-79 16,11-11-113-16</inkml:trace>
  <inkml:trace contextRef="#ctx0" brushRef="#br0" timeOffset="227705.4949">24082 10717 612 0,'-9'0'68'0,"-15"0"-68"16,-3 7 43-16,-9 6-23 15,1 3-12-15,1 4 0 16,5 1-6-16,4-2-1 16,13-4-50-16,9-3-148 15</inkml:trace>
  <inkml:trace contextRef="#ctx0" brushRef="#br0" timeOffset="227908.6095">24617 10743 463 0,'8'0'221'0,"-16"0"-203"15,-8 0 32-15,-8 8-12 16,0 6-22-16,-3 1-6 15,0 4-5-15,1 1-4 0,4 1 2 16,2-3-55-16,5-3-116 16,10-6-155-16</inkml:trace>
  <inkml:trace contextRef="#ctx0" brushRef="#br0" timeOffset="228111.7536">24980 10737 690 0,'5'-8'11'0,"-5"8"43"15,0 0-19-15,-10 8-38 0,-7 7 8 16,-7 5-2-16,-6 3-3 16,-6 4 1-16,-4-1 1 15,3-3-33-15,6-4-102 16,13-6-200-16</inkml:trace>
  <inkml:trace contextRef="#ctx0" brushRef="#br0" timeOffset="228299.2127">25220 10698 708 0,'-4'-12'24'16,"-10"2"1"-16,-3 7 22 15,-3 3-30-15,-2 8-13 16,-4 10-4-16,-2 5 1 16,-4 6 0-16,-6 2-23 0,2 0-41 15,-3-4-74-15,6-6-248 16</inkml:trace>
  <inkml:trace contextRef="#ctx0" brushRef="#br0" timeOffset="228564.8239">24865 10659 743 0,'-36'-11'1'0,"-12"1"1"15,-10 4-2-15,-8 4 2 16,-5 2-1-16,-2 6-1 0,-1 7-1 16,2 7-4-16,6 6-39 15,7 1-15-15,8 0-71 16,10-3-148-16</inkml:trace>
  <inkml:trace contextRef="#ctx0" brushRef="#br0" timeOffset="228752.2941">24469 10729 679 0,'-42'-2'0'15,"-11"-3"-3"-15,-6 5 3 0,-4 1 1 16,-8 7-2-16,-1 1-64 15,0-2-84-15</inkml:trace>
  <inkml:trace contextRef="#ctx0" brushRef="#br0" timeOffset="228955.4209">23880 10492 637 0,'-62'-11'-3'0,"-1"4"-13"16,3 6 15-16,3 1-26 16,8 0-50-16,8 2-5 0,14 3-52 15</inkml:trace>
  <inkml:trace contextRef="#ctx0" brushRef="#br0" timeOffset="229096.0442">23653 10414 740 0,'-39'0'3'15,"1"0"-1"-15,1 1-4 0,5-1-127 16</inkml:trace>
  <inkml:trace contextRef="#ctx0" brushRef="#br0" timeOffset="247487.2078">8754 13238 424 0,'-5'0'61'16,"-1"0"3"-16,2 0 9 15,0-1-25-15,2 1-9 16,-1-2 6-16,2 1-11 16,1 1-15-16,0 0-5 15,0-1-4-15,6-1-8 0,5-1-1 16,3 1 2-16,4-1-2 16,3 2-1-16,0-2-10 15,0 3-44-15,-3 0-35 16,-4 0-39-16,-5 0-180 15</inkml:trace>
  <inkml:trace contextRef="#ctx0" brushRef="#br0" timeOffset="247627.771">8784 13319 403 0,'-13'14'232'0,"2"-6"-182"16,9-5 22-16,2-2-25 0,13-1-28 15,11 0 1-15,8-5-10 16,7-2-8-16,3-2-9 15,0-5-140-15,-4-2-414 16</inkml:trace>
  <inkml:trace contextRef="#ctx0" brushRef="#br0" timeOffset="249830.7363">13133 10526 350 0,'0'2'20'0,"-5"-2"23"0,2 0-23 15,1 0 5-15,-3-2-9 16,0-2 0-16,-3-1 6 16,1 0 24-16,1-2 12 15,1-1-21-15,1 0 3 16,4 0-7-16,2 0-18 0,11-1-11 15,3 1-4-15,4 3 0 16,1 3 2-16,4 2-2 16,-2 0 0-16,-5 7 0 15,-4 6-2-15,-7 6 0 16,-7 2 1-16,0 1 0 0,-12 6 1 16,-5-5 1-16,-3 1-1 15,1-3 0-15,2-4 4 16,3-5 9-16,6-3 6 15,8-6 3-15,5-3-3 16,15 0 8-16,6-3-10 0,8-5-13 16,6 0-2-16,2 2-1 15,-1-1-13-15,-5 3-51 16,-3 0-55-16,-9-3-53 16,-4 2-327-16</inkml:trace>
  <inkml:trace contextRef="#ctx0" brushRef="#br0" timeOffset="249940.1337">13456 10603 508 0,'-3'-3'88'0,"3"-3"-28"16,0 2-16-16,7 1-39 15,4 0-5-15,5 1-52 16,1-4-90-16,8-3-307 0</inkml:trace>
  <inkml:trace contextRef="#ctx0" brushRef="#br0" timeOffset="251268.4178">13756 10437 507 0,'-8'-8'11'0,"-1"2"21"15,-1 2-13-15,2 3-15 16,-1 1 0-16,-1 0-2 16,4-1 2-16,3 7 7 15,3 0-3-15,6 3-3 16,11 2 2-16,5 1-3 0,3 1-2 15,4 2-1-15,-2 0 1 16,0 1-2-16,-5 1 1 16,-7 1-1-16,-6 1-1 15,-7-1 2-15,-2-1-2 0,-15-1 1 16,-6-3 1-16,-6-4 0 16,-3-4 1-16,1-5 0 15,4 0 9-15,6-13 15 16,5-5 11-16,9-6 8 15,5-5-18-15,8 0-15 16,10-3-7-16,5-2-3 0,2 2-1 16,1 1 1-16,-4 3-1 15,-4 1-1-15,-9 5 1 16,-6 3 2-16,-4 4-2 16,-16 5-2-16,-7 6-2 15,-3 4 3-15,-4 0 0 0,0 9-1 16,3 4-10-16,7 0-26 15,6 2-26-15,9 0-34 16,6-5-69-16</inkml:trace>
  <inkml:trace contextRef="#ctx0" brushRef="#br0" timeOffset="251674.6199">14191 10304 512 0,'-23'-12'4'0,"-2"2"8"0,-6 4-5 16,-2 3 0-16,2 2 7 15,2 1 4-15,3 0 7 16,6 1-2-16,5 8-4 16,8 3-12-16,4 1-5 0,3 1 0 15,6 3-1-15,8-3-1 16,3 1-17-16,3-6 2 15,1-4 8-15,1-4 8 16,0-1 1-16,-2-7 0 16,0-6 0-16,-5-2 6 15,-1-2 12-15,-2 1-4 16,-2 1 2-16,-3 3 5 0,-1 2-5 16,-1 5 2-16,-1 4-1 15,0 1-5-15,-3 8-14 16,-1 8 0-16,0 7-1 15,0 6 2-15,-1 8 0 16,-7 2-1-16,-3 3 2 0,4 0-2 16,0-6-62-16,5-6-8 15,2-10-25-15,9-10-124 16</inkml:trace>
  <inkml:trace contextRef="#ctx0" brushRef="#br0" timeOffset="252096.4497">14453 10271 479 0,'-10'-6'35'16,"2"-1"8"-16,7 0 8 16,1-1-21-16,8-1-6 15,9 0-13-15,6 0 2 16,5-2-4-16,1 3-3 15,3-1-4-15,-7 2-1 0,-3 2 1 16,-10 2-2-16,-10 3 0 16,-2 0-4-16,-18 1 2 15,-7 5 4-15,-8 2-1 16,-2 0 0-16,-1 0 2 16,3 1 0-16,3 0 1 0,6 0 2 15,12 0-4-15,3 0 2 16,9 2-4-16,7 0 0 15,11 1 9-15,11 2 15 16,4 3 1-16,4-1-9 16,-1 5-2-16,-4 3-5 15,-9 0-5-15,-10 3-4 0,-12 1 1 16,-8 1 0-16,-18-2-1 16,-13 0-3-16,-14-4-46 15,-8-10-87-15</inkml:trace>
  <inkml:trace contextRef="#ctx0" brushRef="#br0" timeOffset="255003.0068">13443 9513 317 0,'-2'-8'123'16,"-1"-2"-83"-16,3 2 8 0,2 0-13 15,-2 1-14-15,0 3 2 16,0 4-3-16,0 0-9 16,1 7-10-16,2 8-1 15,0 8 4-15,2 7 4 16,-1 2-1-16,-1 2-5 0,0-3 0 15,-3-5 0-15,0-5-2 16,0-10 2-16,0-3 0 16,0-5 11-16,0-3 9 15,0-2 24-15,0-8-14 16,0-6-21-16,0-4-8 16,3-7-1-16,4-1-1 0,-1-4-1 15,3 1 2-15,-1-1-1 16,-3 4-1-16,-1 4 1 15,1 7-2-15,-3 5 2 16,1 5-1-16,-2 5-1 16,2 2-2-16,-2 9-5 0,3 8 7 15,2 4 1-15,-1 7 0 16,3 5 0-16,1-1 0 16,0-2 0-16,0-2 0 15,1-5 0-15,2-7 1 16,-1-7-2-16,0-6 0 15,3-3 1-15,-1-3 12 0,1-9 6 16,2-6-10-16,-4-5-2 16,2-3-1-16,-4-5-4 15,-2 1 2-15,-3-1-3 16,-3 3 3-16,-2 5-1 16,0 3-1-16,0 6-3 0,-4 7 2 15,-1 4 1-15,1 3-19 16,0 7-36-16,4 6-32 15,0 2-27-15,5 1-101 16</inkml:trace>
  <inkml:trace contextRef="#ctx0" brushRef="#br0" timeOffset="255174.862">13966 9559 542 0,'-11'0'8'0,"0"-2"36"0,0-2-36 15,-1 2-5-15,0-1-1 16,5 3-1-16,3 0-2 16,4-1-23-16,4-2-53 15,10-3-170-15</inkml:trace>
  <inkml:trace contextRef="#ctx0" brushRef="#br0" timeOffset="255471.729">14156 9349 585 0,'0'-13'29'0,"0"-1"26"16,5 4-27-16,4 3-5 15,3 1 4-15,2 5-5 16,0 1-7-16,3 7-3 16,-3 5-3-16,-2 7-8 15,-4 2 0-15,-3 6 1 16,-5 0-3-16,-3 1 3 0,-9 1-2 15,-6-2 1-15,-5-2 0 16,3-4 1-16,3-5-3 16,2-7 2-16,8-4 0 0,7-5 5 15,14 0 8-15,15-9-3 16,13 0-9-16,13-3 0 16,14 0-1-16,6 1-53 15,3-2-91-15,-2-2-198 16</inkml:trace>
  <inkml:trace contextRef="#ctx0" brushRef="#br0" timeOffset="257159.1005">6774 13503 464 0,'-3'2'-1'0,"1"-2"4"15,2 2-7-15,2 1 1 16,11 1 6-16,1-2-3 15,7 0 0-15,4 0 8 0,7 0 17 16,2-1 6-16,6-1-2 16,3 0-10-16,5 0-1 15,2 1-6-15,4 1-6 16,1 0 5-16,4-2 2 16,2 2 6-16,1-1-3 0,1-1 3 15,1 0 2-15,2 0-4 16,0-5-5-16,0 1-3 15,-3-2-3-15,5 1 1 16,-1-3 3-16,1 0 2 16,1 2-1-16,-2-3-4 0,0 4-4 15,1-2-2-15,-2 4 1 16,0 0-1-16,-2 0-3 16,-2 0 5-16,-2 0-3 15,-3-2 1-15,-2 1-2 16,-2 0 2-16,-5 0 4 0,0 0 2 15,-3 1-5-15,-4 2 0 16,-1-1-2-16,-3 1 1 16,-2 1 0-16,-7-2-1 15,-2 2 0-15,-8-3 1 16,-4 0-1-16,-3 1 2 0,-5-1-1 16,-1-1 0-16,-3-2 4 15,-1 3-2-15,-1-2-2 16,0 1 0-16,0-2 0 15,-5 0-4-15,-4 1 3 16,-6 1-3-16,-3 1 1 0,-7 1 3 16,-5 1 1-16,-9 1-4 15,-6 0 3-15,-7 0-1 16,-5 1 0-16,-9 4 0 16,-6 4 2-16,-5 1-3 15,-1 1 6-15,-7 2-10 16,1 3 6-16,-5 1-1 0,-1 0 0 15,-1 0 0-15,2-2-6 16,2-1 2-16,2-4 2 16,2-2 2-16,8-3 2 15,4-2-3-15,5-3 3 0,6 0-1 16,5 0-2-16,7-3 2 16,5-2-1-16,6-2 1 15,5 4-2-15,4 1 2 16,6-2-1-16,6 2 1 15,5 1-3-15,2 1 2 16,3 0 0-16,4 4-4 0,1 4-56 16,-3-1-39-16,-6-7-143 15</inkml:trace>
  <inkml:trace contextRef="#ctx0" brushRef="#br0" timeOffset="265424.7557">11876 12466 97 0,'1'0'47'0,"0"0"-65"0,-1-1-49 15,0 1 10-15,0 0 56 16,0 0 2-16,0-2 40 15,0 2 36-15,0-3 1 16,0 3-28-16,0-2 8 16,0-1-8-16,0-1 4 0,0 1-12 15,0-3 6-15,-2-2-1 16,-2 1 0-16,0 1-1 16,-1-1-12-16,-1 0-10 15,-1 2-9-15,-2 3-2 16,0 0-6-16,-2 2 0 0,-3 0-1 15,1 2-2-15,-2 4 1 16,-1 6 1-16,1 1 2 16,0 5-4-16,4-1-1 15,1 5 0-15,3-1-3 16,3 0 1-16,1 2-1 16,3-2 1-16,6 0 0 0,4 0 1 15,6-3-1-15,2-4 0 16,4-2 0-16,0-4 0 15,4-5 0-15,0-3 0 16,-1-3 1-16,2-9 0 16,-3-5 0-16,-2-2-1 15,-6-4 0-15,-4 0 1 0,-3-1 1 16,-9 0 8-16,0 0 7 16,-10 0-2-16,-7 0-1 15,0 4-6-15,-7 1-4 16,0 4-3-16,0 8-1 0,-1 5-1 15,5 2-2-15,1 4 3 16,7 8-3-16,6 4-12 16,6 0-52-16,0-1-96 15,13-6-348-15</inkml:trace>
  <inkml:trace contextRef="#ctx0" brushRef="#br0" timeOffset="265643.4888">12282 12571 754 0,'0'0'30'0,"0"-4"6"0,-2-2 5 16,2 4-34-16,0 0-5 15,0 2-2-15,0 0-8 16,5 0-70-16,4-1-88 16</inkml:trace>
  <inkml:trace contextRef="#ctx0" brushRef="#br0" timeOffset="266393.432">12702 12422 533 0,'-7'-9'17'0,"1"-1"54"0,-2 5-14 16,2 0-16-16,-4 3-16 15,1 2-8-15,-2 0-6 16,0 6-4-16,-2 4-1 16,4 5 1-16,-3 2-5 15,3 4-1-15,1 1 1 0,2 4 0 16,4-4-1-16,2 2 0 16,0-2 0-16,8-2-1 15,5-3 1-15,3-5-2 16,5-5 1-16,2-5 2 15,2-2-1-15,2-3 1 0,0-9-1 16,-2-3 0-16,0-3 0 16,-5-3 0-16,-3 0 0 15,-8-2 5-15,-6-1 9 16,-3-1 2-16,-7-1-3 16,-9 3-3-16,-7 3 0 0,-3 7-5 15,-2 3-5-15,-3 10-1 16,3 0 0-16,5 13-4 15,3 1-32-15,6 2-34 16,10-1-171-16</inkml:trace>
  <inkml:trace contextRef="#ctx0" brushRef="#br0" timeOffset="267518.5415">13138 12451 433 0,'-4'-5'30'16,"-2"0"24"-16,1 2 15 0,-2 1-24 15,0 2-22-15,-1 0-7 16,-1 1-2-16,0 4 1 16,-1 4 1-16,1 2 0 15,2 2-2-15,-3 2-5 0,6 4 1 16,-1 0-3-16,1 3-2 16,2 1-3-16,2 0 0 15,0-1-3-15,6-4 5 16,5-6-5-16,5-2 2 15,4-5 0-15,3-5 0 16,2 0 4-16,2-10-1 16,-1-4 0-16,1-5 3 0,-3-3 2 15,-2-2 0-15,-7 0 3 16,-5 0-2-16,-8-1-3 16,-2 1-1-16,-9 2-3 15,-8 4-1-15,-6 4-1 16,-2 5 0-16,-1 5-1 0,1 4 0 15,2 2-11-15,8 5-31 16,6 3-38-16,9-5-131 16</inkml:trace>
  <inkml:trace contextRef="#ctx0" brushRef="#br0" timeOffset="268471.6226">13530 12349 600 0,'-7'-9'38'15,"3"0"40"-15,4 0-17 16,3 0-21-16,13-1-19 15,10-1-13-15,7-1-7 16,5 0 0-16,4 1-2 0,2-2 2 16,-6 4 1-16,-3 0-3 15,-10 1 2-15,-8 6 0 16,-15 2-5-16,-3 0-20 16,-19 2-1-16,-11 8 9 15,-3 0 4-15,-4 3 1 16,-3 0 8-16,4-2 2 0,5 0 2 15,7-2-2-15,6-3 3 16,4 3 6-16,5-3 6 16,5 3-3-16,5-3-2 15,0 3-4-15,4 1-3 16,5 1 0-16,6-1-2 0,0-1 0 16,3 2 1-16,-3-2 1 15,3-2-1-15,-2 3 0 16,-1-3 3-16,0 2 8 15,-3 0-2-15,0 3 0 16,0 0-5-16,-2 3-3 16,-2 3 1-16,-3 3-1 15,-4 2 3-15,-1-1 1 0,-1 4-5 16,-5-2 2-16,-5-3 0 16,-2-4-1-16,0 0 4 15,-1-5 3-15,-3-4 3 0,1-3-3 16,0-5-4-16,-1 0 3 15,4-2 5-15,4-9-3 16,1-5-2-16,3-2-3 16,5 1-3-16,0-4-1 15,8 6-2-15,4 0-1 16,1 4 1-16,2 3-2 0,1 6-2 16,-3 2-11-16,-4 0-27 15,0 6-39-15,-7-2-215 16</inkml:trace>
  <inkml:trace contextRef="#ctx0" brushRef="#br0" timeOffset="272971.4768">17883 12220 671 0,'4'-11'45'0,"-2"2"27"0,2 2-28 15,1 6-20-15,-1 1-6 16,-3 8-12-16,1 9-2 15,0 7 10-15,-1 9 3 16,-1 6-4-16,0 3-5 16,0 3-2-16,-4 1-3 0,-1-3-1 15,2-4 1-15,2-4-5 16,0-7-20-16,1-4-19 16,0-5-16-16,0-9-63 15,-1-5-84-15</inkml:trace>
  <inkml:trace contextRef="#ctx0" brushRef="#br0" timeOffset="273268.3116">17845 12287 599 0,'-9'-36'44'0,"3"5"34"16,3 6-22-16,3 5-37 0,0 5-12 15,14 4-7-15,8 4-3 16,3 7 4-16,7 0-7 15,3 4 8-15,1 10 0 16,-5 2-2-16,-6 5-1 16,-10 0 1-16,-11 2-3 15,-4 1 0-15,-13 0-1 0,-9-3 4 16,-5-3 2-16,-1-2 0 16,-1-4 4-16,0-2 3 15,4-3 3-15,1-6-6 16,4-1 1-16,7 0-3 0,4 0-2 15,9-4-6-15,6-4-59 16,15-4-167-16</inkml:trace>
  <inkml:trace contextRef="#ctx0" brushRef="#br0" timeOffset="273752.6606">18455 12031 663 0,'0'-20'63'0,"3"4"14"15,2 5-33-15,-1 9-8 16,-1 2-9-16,-3 12-17 16,0 15-12-16,-6 11 8 0,0 13 7 15,-4 14-5-15,-2 11-2 16,2 5 2-16,1 6-1 16,1 5-3-16,5-6-3 15,3-4 0-15,3-13-10 0,12-11-34 16,7-15-26-16,5-21-86 15,5-16-168-15</inkml:trace>
  <inkml:trace contextRef="#ctx0" brushRef="#br0" timeOffset="274221.3616">18858 12304 443 0,'-2'-6'277'16,"2"-3"-205"-16,0 4-6 15,9 5-33-15,4 0-25 0,3 9-4 16,7 6 1-16,3 7 2 16,3 6-3-16,1 2-2 15,-2 0-1-15,-4 1 2 16,-3 1-2-16,-8-2-21 16,-6-4-27-16,-7-6-45 15,0-4-65-15,-10-6-108 0</inkml:trace>
  <inkml:trace contextRef="#ctx0" brushRef="#br0" timeOffset="274440.1226">19105 12289 667 0,'-5'-13'78'16,"0"2"4"-16,0 8-37 15,-1 3-19-15,-2 1-11 0,-5 15-14 16,1 6-1-16,-7 12 0 16,-3 7-2-16,-3 2 3 15,1 4-1-15,-1-2-21 16,3-6-62-16,2-6-153 16</inkml:trace>
  <inkml:trace contextRef="#ctx0" brushRef="#br0" timeOffset="274955.6958">19783 12316 340 0,'7'-9'350'0,"-1"0"-301"15,-4-2 37-15,1 3-36 16,-3 3-18-16,0 1-17 16,0 2-8-16,-11 2-2 0,-4 4-4 15,-5 7-1-15,-6 5 1 16,-2 3 0-16,-5 2 1 16,2-1-1-16,5 0 0 15,1-2 0-15,8-5 0 16,8-2 1-16,9-2-3 0,1-2-1 15,18-2 5-15,7-1-2 16,10-1 1-16,6-1 1 16,4 1-4-16,3-2 3 15,-3 2-5-15,-7-1-22 16,-11 4-26-16,-11 0-33 16,-10 0-98-16,-7 3-247 0</inkml:trace>
  <inkml:trace contextRef="#ctx0" brushRef="#br0" timeOffset="275096.3006">19653 12600 653 0,'0'0'70'0,"15"0"-39"16,10 0 7-16,3 0-30 16,7 0-6-16,4-3-7 15,2-2-147-15,1-3-481 0</inkml:trace>
  <inkml:trace contextRef="#ctx0" brushRef="#br0" timeOffset="275565.0566">20355 12505 670 0,'-2'0'81'0,"2"-6"0"15,5 3-36-15,13-3-28 16,10 3-11-16,7-2-1 0,8 1-3 16,5 3 1-16,-4 1-25 15,-1 0-50-15,-6-2-98 16,-6-1-300-16</inkml:trace>
  <inkml:trace contextRef="#ctx0" brushRef="#br0" timeOffset="275814.9871">20791 12209 730 0,'0'-13'37'0,"0"1"45"0,3 6-29 16,1 6-23-16,2 2-20 16,1 14-9-16,0 6 1 15,-1 8 2-15,-2 8-1 16,-4 4-1-16,0 6-1 15,-8-3-1-15,-3 0 2 16,2-3-2-16,0-9 1 0,2-5-4 16,5-6-6-16,2-6-3 15,11-7-6-15,7-4-18 16,4-5-48-16,4-1-201 16</inkml:trace>
  <inkml:trace contextRef="#ctx0" brushRef="#br0" timeOffset="275986.8612">20890 12443 726 0,'-6'-6'45'15,"6"-4"14"-15,3 4-28 16,15 0-27-16,7 0-2 16,7 1-2-16,5 1 2 15,2 2-11-15,-3-3-66 16,-3 0-113-16</inkml:trace>
  <inkml:trace contextRef="#ctx0" brushRef="#br0" timeOffset="276299.3286">21087 12030 755 0,'-11'-11'23'0,"9"0"34"15,8 6-10-15,18 5-27 0,12 1-8 16,10 17 0-16,11 6 1 16,2 12-1-16,-2 7-2 15,-9 12-3-15,-13 7-4 16,-19 9 1-16,-16 2 0 15,-17 3 0-15,-21 0 1 0,-13 1-3 16,-11-9-1-16,-5-3 1 16,-1-7-25-16,0-9-28 15,3-15-55-15,5-10-388 0</inkml:trace>
  <inkml:trace contextRef="#ctx0" brushRef="#br0" timeOffset="278221.2096">16952 9820 92 0,'3'-6'85'0,"-2"1"-82"16,-1 0 7-16,0 1 8 16,0 1 1-16,0 1 12 0,0 0 20 15,-1-1-1-15,-2 2-18 16,3-1-11-16,0-1-4 16,0 0 4-16,0 0 1 15,0 0 3-15,0-2 8 16,3 1 8-16,-2 0-9 15,2-1-7-15,-2 2-3 0,0-1-7 16,-1 3-1-16,0 1 1 16,0-2-9-16,0 2-2 15,0 0-1-15,-1 0 2 16,-2 0 4-16,3 0 4 16,-1 0 5-16,1 0-1 0,0 0-6 15,0 0 1-15,0 0-7 16,0 0-2-16,0 4-1 15,-2 2 2-15,0 2-2 16,-2-1 1-16,1-1 1 0,0 3 0 16,0-1 0-16,0-1 0 15,2 4 1-15,-2-4 1 16,3-1-2-16,-2 5 2 16,2-4 0-16,0 2-2 15,0 0-2-15,0-3 2 16,0 3-3-16,0 0 1 0,-2 1 0 15,1-1-1-15,1 1 1 16,0-1 0-16,0 1-1 16,0 2 2-16,0 0-1 15,0-3-2-15,0 3 2 16,0 0 0-16,0 0-2 0,0 0 1 16,1 0-1-16,1 0 1 15,-2 0 0-15,2 0-1 16,-1 0 0-16,1 0 1 15,0 0-1-15,0 2 0 16,0-1 3-16,2 0-3 0,-2 1 0 16,-1 1 1-16,2 0-1 15,-2-1 1-15,2-1-2 16,-2 2 2-16,3-1 0 16,0-2-1-16,1 0 0 15,-2 0 1-15,1 1 0 16,-1 0 0-16,1 1 2 0,0-1-2 15,-1 4 1-15,1-2 0 16,-2 3-4-16,1-1 5 16,-1 1-3-16,-1-2 0 15,0-1 1-15,1-1-1 0,-1-2 0 16,-1 2 0-16,0-4 0 16,1 3 1-16,-1-3-3 15,0 1 3-15,1 0 0 16,-1-1-1-16,2 1 0 15,-1-2 0-15,-1 2 0 16,1 0 0-16,-1-1 0 0,2 1 0 16,-2 0 0-16,0 1 1 15,0-2-2-15,0 2 2 16,0 0-1-16,0 0-2 16,0-1 4-16,0 2-4 0,0 0 4 15,0-2-2 1,0 1-1-16,0-1 1 15,0 1 0-15,0-1 0 0,0-2 0 16,0 2 0-16,0 1 0 16,0-1 0-16,0 2 1 15,-2-2-2-15,2 0 2 0,-1-3-1 16,1 0 0-16,-1-1 0 16,1-4 0-16,0-1 0 15,0-1 2-15,0 0-2 16,0-1 2-16,0 0 2 15,0 0 0-15,0 0 1 16,0 0 0-16,0 0-2 0,0 0 1 16,-2 0-3-16,2 0 0 15,0 2-1-15,0-2 0 16,-2 3 0-16,-5 2 1 16,0-1-13-16,-7 0-42 0,-7-4-91 15,0-4-354 1</inkml:trace>
  <inkml:trace contextRef="#ctx0" brushRef="#br0" timeOffset="279533.6015">22705 11299 586 0,'-3'-9'36'0,"3"-2"22"15,10 5 1-15,7 2-47 16,1 2-4-16,0 2 5 15,-1 0-5-15,-1 7-5 16,-7 6-3-16,-4-1 0 16,-4 3-2-16,-1 1 1 15,-6-1 1-15,-5 1 0 16,-4-1 1-16,2-2 10 0,-2-2-1 16,1 0 8-16,4-3-4 15,3-2-6-15,5-2-4 16,2-1-2-16,9 1 0 15,7-1 1-15,5-2 2 0,6 0-4 16,0-1-17-16,0 0-78 16,-3-1-199-16</inkml:trace>
  <inkml:trace contextRef="#ctx0" brushRef="#br0" timeOffset="279674.2281">22966 11389 648 0,'-3'-3'66'0,"0"-3"-20"16,3 2-11-16,0 2-32 16,6 2-9-16,6 0-75 15,2-3-66-15,4 0-351 0</inkml:trace>
  <inkml:trace contextRef="#ctx0" brushRef="#br0" timeOffset="280080.4486">23127 11309 669 0,'0'0'21'16,"4"0"13"-16,14 7 6 16,3 2-7-16,5 2-7 0,0 3-15 15,1 0-2-15,-5 2-11 16,-7-1 2-16,-8 0 1 15,-7-1-2-15,-3-2-3 16,-10-1 4-16,-5-5 3 16,-1-1-2-16,1-5 1 0,5 0 1 15,5 0-1-15,7-9 1 16,3-4 1-16,12-2-1 16,10-2-2-16,4-1 0 15,6-3-1-15,-1 0 1 16,-7-2-1-16,-6 1 2 15,-6 0-1-15,-13 2-2 0,-2 2 0 16,-17 3-1-16,-4 3 0 16,-5 9 0-16,-2 0 4 15,4 3-4-15,0 3 2 16,9 6-8-16,5 3-56 0,9-1-81 16,2-3-258-16</inkml:trace>
  <inkml:trace contextRef="#ctx0" brushRef="#br0" timeOffset="280658.5233">23533 11274 566 0,'3'-7'24'0,"0"0"24"16,-2 0 0-16,-1 2-1 15,0-1-15-15,-5 2-13 16,-5 2-11-16,0 0-4 0,-1 2-3 16,-4 0-1-16,0 4-1 15,2 3 1-15,1 2 1 16,3 0-1-16,1 1 0 16,6-1-1-16,2-2-6 15,0-2-7-15,8-2 10 16,4-3 6-16,5 0 0 0,1-1 0 15,3-6 0-15,-2 0 6 16,1-1 2-16,-3 1-1 16,-2 2 7-16,-5 0 2 15,-3 3-4-15,-4 2 3 0,-1 0-6 16,-2 6-10-16,0 5 0 16,-2 4 0-16,-2 6 1 15,-3 0-1-15,-2 3-1 16,-5 3 1-16,4 0-1 15,-1-3-2-15,3 0-45 16,5-6-32-16,3-3-49 0,2-7-86 16</inkml:trace>
  <inkml:trace contextRef="#ctx0" brushRef="#br0" timeOffset="281064.7508">23818 11305 649 0,'-6'-6'48'0,"8"-8"-17"0,13 8 35 15,4 6-61-15,3 0-1 16,1 0-3-16,-2 0-2 16,-9 0-13-16,-6 0-1 15,-6 0 14-15,-1 0 2 16,-11 0 0-16,-4-2 3 15,-6-1 7-15,1 3-3 16,-2 0-1-16,1 0-2 0,4 5-2 16,4 1-2-16,7 2 0 15,6-2-1-15,1 4-1 16,10-2 3-16,2 1 1 16,3 1 1-16,0-1 1 15,0 3 4-15,0 0 9 0,-6 2-2 16,0-2-2-16,-4 4 3 15,-2 0-7-15,-3 1-4 16,0 0-3-16,-13 2-3 16,-1-3 0-16,-9-1 3 0,-5-2-3 15,-7-4-8-15,-4-6-33 16,0-3-38-16,-3-3-257 16</inkml:trace>
  <inkml:trace contextRef="#ctx0" brushRef="#br0" timeOffset="281955.3109">16563 11305 462 0,'0'0'75'0,"0"0"24"15,0 0-19-15,0 0-25 16,5-2-20-16,5 0-7 16,4 0-9-16,4-1-7 15,6 1-6-15,5-1-4 0,3 2 0 16,0 1-13-16,5-3-61 16,1-2-108-16,0-5-378 15</inkml:trace>
  <inkml:trace contextRef="#ctx0" brushRef="#br0" timeOffset="282345.9446">16797 11176 519 0,'-2'-7'68'16,"2"-1"12"-16,3-1-13 16,9 3-32-16,2 1-14 0,2 4-9 15,3 1-4-15,3 0-4 16,-2 6 0-16,-3 3-2 16,-2 5 0-16,-6 2-1 15,-4 1 1-15,-5 3-4 16,-6 3 4-16,-5-1-1 0,-5 1 0 15,-1-2 0-15,1-3 0 16,3-5 0-16,4-2 0 16,5-5-1-16,4-3 0 15,0-1 1-15,8-2 1 16,6 0 4-16,3 0-3 0,4-3-1 16,3 1-3-16,3-1-42 15,-3 0-83-15,0-1-97 16</inkml:trace>
  <inkml:trace contextRef="#ctx0" brushRef="#br0" timeOffset="282502.1838">17114 11332 538 0,'0'0'96'0,"0"-3"-11"16,0-1 3-16,0 2-63 15,0 2-17-15,0 0-9 0,5 0-2 16,1 0-32-16,0 0-85 15,5 0-140-15</inkml:trace>
  <inkml:trace contextRef="#ctx0" brushRef="#br0" timeOffset="283017.7599">17304 11212 576 0,'-14'0'80'16,"-1"-8"-76"-16,4 6 34 15,4 2-7-15,3 0 7 16,4 0-23-16,0 1-13 0,7 6 0 15,6 1 4-15,1 4-4 16,3 0 0-16,0 1-1 16,-3 2-1-16,-2-1 2 0,-3 1 0 15,-2 0 0-15,-7 1 0 16,0-2-1-16,-10-1-1 16,-3-1 2-16,-7-1-1 15,-4-5 0-15,3-1 2 16,4-4-2-16,4-1-1 15,7-1 4-15,6-9 13 0,6-3 0 16,11-5-11-16,5-3-2 16,4-6-1-16,3-1-1 15,-2-1-2-15,-4-2 2 16,-5 3-2-16,-8 5 1 16,-9 4 1-16,-1 6-4 15,-15 7-1-15,-3 5 2 0,-4 1 0 16,0 6 1-16,2 4-1 15,4 4-36-15,7 1-30 16,7-2-70-16,2-4-168 16</inkml:trace>
  <inkml:trace contextRef="#ctx0" brushRef="#br0" timeOffset="283455.231">17529 11199 537 0,'-4'0'140'16,"4"-6"-96"-16,5 1 24 15,8-3-53-15,6 4-6 16,4-1-4-16,1 1-1 16,3 0-3-16,-4-1 1 0,-3-1-2 15,-6 4 0-15,-8-2 1 16,-6 1 0-16,-2 1-2 15,-13 1 0-15,-6 1 1 16,-4 0 0-16,0 0 1 16,0 6-1-16,7-1-3 0,4 2 5 15,5-1-2-15,7 1 0 16,2 1 0-16,10 1 3 16,3 0 9-16,5 0-2 15,0 0-2-15,0 3-2 16,-5 0-1-16,-3 0-4 0,-5 3 0 15,-5 0 0-15,-1 1 1 16,-11-2 1-16,-4 0-1 16,-1-2-1-16,0 0 1 15,1-5-2-15,2-1-13 16,7-3-26-16,2-3-32 16,5 0-84-16,0-4-277 15</inkml:trace>
  <inkml:trace contextRef="#ctx0" brushRef="#br0" timeOffset="284423.9815">17658 11233 460 0,'5'-9'23'0,"0"0"31"0,-3 3 21 16,-1-3-26-16,-1 2-21 15,0 0-11-15,0 0-1 16,-3 3-2-16,-7 2-5 16,-1-1-4-16,-4 2-4 15,-2 1 2-15,-2 0-2 0,0 0 0 16,0 1 2-16,1 3-2 15,3 2 1-15,4 2 0 16,3 1-1-16,5-2 1 16,3 1-5-16,0 2 3 15,3-1 3-15,5 2 0 0,0-2-3 16,1 1 2-16,-2-4-2 16,-2 0-1-16,1-2-10 15,-1-3 7-15,1-1 4 16,-1 0 3-16,2-4-3 0,2-4 1 15,1-1 0-15,-1 0 8 16,0-3 10-16,-1 2-2 16,1 0-1-16,-6 6 4 15,0-2-2-15,-2 3-5 16,1 2-4-16,-1 1-3 16,-1 0-5-16,3 0-1 0,0 8 2 15,-2 0-2-15,0 8 1 16,-1 4 2-16,0 5 1 15,-6 5-1-15,-5-1-1 16,1 4-1-16,-1-3 1 16,1-4-12-16,0-4-29 0,4-4-30 15,1-9-92-15</inkml:trace>
  <inkml:trace contextRef="#ctx0" brushRef="#br0" timeOffset="286189.4817">17812 11209 311 0,'-6'0'151'0,"3"0"-91"16,3-5 40-16,7 1-39 16,8 1-34-16,11-1-16 15,1 1-3-15,6-1-4 16,1 1-4-16,-6-1 2 0,-8 3-2 16,-8-2 1-16,-10 2-9 15,-4 1-16-15,-17 0 17 16,-3 0 6-16,-7 0 2 15,-3 0-2-15,2 2 2 16,5 4 0-16,4 0 7 0,6 0 9 16,9 0 0-16,6 3-4 15,1-2-1-15,11 1 6 16,5 4 2-16,3-2-7 16,0 4-3-16,0-2-4 15,-5 3-1-15,-3 4-4 16,-6 0 4-16,-6 4-2 15,-9 1 1-15,-12 0 0 0,-6 0-2 16,-7-1 0-16,1-6-1 16,-2-2 2-16,6-5-4 15,4-9-35-15,4-1-91 16,8-15-443-16</inkml:trace>
  <inkml:trace contextRef="#ctx0" brushRef="#br0" timeOffset="286705.0764">16078 10378 445 0,'-3'-2'25'0,"-4"1"49"16,-6 1-4-16,-7 7-33 15,-7 7-1-15,-16 5-3 0,-12 7-3 16,-14 6-11-16,-11 2-6 15,-5 4-5-15,-5-1-3 16,2 2-2-16,4-4-2 16,5-4 0-16,12-4 0 15,10-3-1-15,11-6-1 16,17-3-31-16,18-6-49 0,11-7-78 16,14-2-369-16</inkml:trace>
  <inkml:trace contextRef="#ctx0" brushRef="#br0" timeOffset="286955.0486">16221 10426 651 0,'-12'3'22'0,"-18"7"-1"16,-13 7 0-16,-11 13 9 15,-10 6-4-15,-11 10-5 16,-6 5-10-16,-7 4-4 16,-4 2-7-16,2-4 2 15,6-3-1-15,10-8-20 0,14-12-8 16,17-7-17 0,20-13-35-16,20-10-51 0,17-10-190 15</inkml:trace>
  <inkml:trace contextRef="#ctx0" brushRef="#br0" timeOffset="287173.7839">16461 10449 662 0,'-32'16'10'15,"-5"2"1"-15,-7 6 13 16,-2 8 16-16,-4 3-14 15,-3 10-10-15,-1 2-10 16,-1 1-4-16,0 3-1 16,5-6-61-16,7-7-75 0,8-13-179 15</inkml:trace>
  <inkml:trace contextRef="#ctx0" brushRef="#br0" timeOffset="287376.9004">16691 10462 675 0,'-35'0'3'16,"-11"13"10"-16,-10 12 16 0,-6 6 5 16,-6 12-16-16,-1 7-8 15,5 2-5-15,2 3-3 16,12-6-1-16,10-6-76 15,12-11-140-15</inkml:trace>
  <inkml:trace contextRef="#ctx0" brushRef="#br0" timeOffset="287564.3714">16678 10210 640 0,'-42'-5'9'0,"-18"5"2"16,-17 12-5-16,-14 19-3 15,-15 15-3-15,-15 8 2 16,-5 11-40-16,-4 3-98 16,1 0-78-16</inkml:trace>
  <inkml:trace contextRef="#ctx0" brushRef="#br0" timeOffset="287845.6376">15243 10421 519 0,'-50'6'-8'16,"-8"8"8"-16,-5 7 1 16,-2 5-1-16,3 3 0 15,4 3-1-15,4 1 1 16,7 0 0-16,7 0 1 0,5 2-12 16,4-4-21-16,9-4-32 15,7-4-122-15</inkml:trace>
  <inkml:trace contextRef="#ctx0" brushRef="#br0" timeOffset="288204.9939">16039 10347 433 0,'-13'-1'85'0,"0"-6"-82"16,2 1-1-16,-2-1 30 16,1 5-4-16,-7 1-19 15,-10 1-5-15,-13 5-3 16,-11 9 0-16,-17 3 0 15,-13 6-1-15,-12 3 1 0,-8-2 0 16,-10 3-1-16,-2 0 0 16,0-3 0-16,6-3 1 15,3-2 0-15,13-1-1 16,14-1-16-16,13-5-65 16,11-1-23-16,16-5-298 15</inkml:trace>
  <inkml:trace contextRef="#ctx0" brushRef="#br0" timeOffset="299330.0418">23856 10590 577 0,'0'-31'6'0,"1"-10"23"0,7-3 19 15,7-7-6-15,9-2-9 16,8-8-6-16,14-4-4 16,18 2-9-16,14 4-6 15,13 7-5-15,4 9-2 16,10 14 0-16,-3 26-2 0,-2-14 0 15,-10 17 1-15,-7 4 1 16,-13 5 0-16,-14 2 0 16,-17-1-1-16,-13-1-1 15,-13-3 1-15,-13 1 0 16,0-3-5-16,-17 0-18 16,-5-1-25-16,-9-2-36 0,-3-1-100 15</inkml:trace>
  <inkml:trace contextRef="#ctx0" brushRef="#br0" timeOffset="300283.0605">16300 10403 509 0,'6'-3'80'16,"3"-8"-39"-16,5-4-10 16,3-2-2-16,6-2-5 15,0-3-8-15,2-2 1 0,-1-5-2 16,0-6 0-16,-4-5 0 16,-3-4-2-16,-6-7 1 15,-5-4 5-15,-6-4-6 16,-15-4-6-16,-12 3-1 15,-13 1 2-15,-15 3-3 16,-9 2 3-16,-11 4-1 0,-7 10-2 16,-10 4-1-16,-6 7-1 15,-4 11-2-15,-4 7-1 16,1 8 0-16,-2 3-1 16,5 3 1-16,5 8 1 0,8 1-1 15,12-3 1-15,16-1-2 16,14 0 3-16,15-6 5 15,15 2-1-15,11-4 2 16,9 1-6-16,14 0-7 16,0-1-39-16,2-11-109 0</inkml:trace>
  <inkml:trace contextRef="#ctx0" brushRef="#br0" timeOffset="303704.6832">17801 13242 513 0,'-5'0'9'0,"5"0"24"15,9-7 21-15,13 0-43 16,14-3 1-16,10-1 11 16,14 1 2-16,13-1-5 15,10-1-2-15,13-2-3 0,8 2 0 16,8 2-1-16,10-2-1 15,4 3-2-15,6 0-5 16,3 4-2-16,3 1-3 16,-1 1 0-16,2 2 0 15,0 1-1-15,0 0-1 16,-2 0 3-16,1-2-1 0,-4 1-2 16,-8-1 2-16,-7-1 0 15,-10-1 5-15,-7 0 7 16,-10-1-6-16,-13-1 3 15,-9-2-3-15,-13 3 1 16,-11-2-3-16,-15 1-2 0,-10 3-2 16,-12 1 1-16,-9 1-2 15,-3 1-9-15,-15 1-40 16,-11 4-45-16,-9 1-26 16,-9-2-211-16</inkml:trace>
  <inkml:trace contextRef="#ctx0" brushRef="#br0" timeOffset="304189.0255">18340 13494 499 0,'2'-10'12'0,"14"-2"18"15,14 2 5-15,12-2-8 16,14 0 3-16,15 0 2 15,13 0-8-15,13 2 6 16,11 0 1-16,9 0-10 16,7 4-3-16,5-3-3 0,6 5-4 15,3 0-3-15,0 1 1 16,5 3-2-16,2 0 0 16,2 0-1-16,-2 0 0 15,-5 3-3-15,-3 0 0 16,-10 1-3-16,-10 0 4 15,-12 0 2-15,-12-2-1 0,-11 1 2 16,-14 1-2-16,-13-1-5 16,-14-1 1-16,-11-2-1 15,-12 3 1-15,-9 0-10 16,-9-2-50-16,-5-1-116 16,-15-9-204-16</inkml:trace>
  <inkml:trace contextRef="#ctx0" brushRef="#br0" timeOffset="305157.7009">6656 13660 528 0,'5'-5'1'16,"3"0"-1"-16,3 1 0 16,4 2 1-16,4-3 0 15,5 2-1-15,2 3-1 0,5-3 9 16,2 1 7-16,2 1 7 15,5-2 0-15,4 3-2 16,5-2-8-16,4-1-5 16,5-1-2-16,6-2 1 15,8-3 0-15,6-1-2 16,4-1 1-16,6-2-2 0,2 0 4 16,4 3 4-16,1-2 3 15,6 1 1-15,-3 3-3 16,3 0-2-16,-1 0-1 15,-2 0-2-15,0 0-2 16,-4 0-1-16,-2 1-2 0,-3-1 0 16,-4 1 5-16,-6-2 9 15,-2 0-2-15,-5 2-1 16,-7-1-1-16,-6 0-3 16,-10 4-3-16,-8 0-4 15,-12 0-1-15,-7 3 0 16,-10 1-1-16,-8 0 1 0,-4 0-6 15,-10 7-12-15,-10 2-8 16,-8 1-58-16,-7 1-51 16,-11-3-84-16</inkml:trace>
  <inkml:trace contextRef="#ctx0" brushRef="#br0" timeOffset="305579.5586">6745 13870 462 0,'11'9'107'0,"7"-9"-112"16,9-6 4-16,9-4 2 15,6-5 2-15,9-1 2 16,6-4 1-16,5 0-1 15,2 0 9-15,3-2 4 0,1 4 0 16,5-3 1-16,-2 3-3 16,4 0-3-16,-2 3-3 15,-2 0-7-15,-5 4 0 16,-9 4-2-16,-9 2-1 16,-12-2-11-16,-16-3-134 15</inkml:trace>
  <inkml:trace contextRef="#ctx0" brushRef="#br0" timeOffset="306407.6582">22117 12441 726 0,'7'0'106'0,"2"-5"-68"15,6-7 2-15,7 2-28 16,2-2-2-16,5 3-9 0,6-1-1 15,-1 6 1-15,-2 4-9 16,-3 0-31-16,-11 9-44 16,-9 3-114-16,-9 5-380 15</inkml:trace>
  <inkml:trace contextRef="#ctx0" brushRef="#br0" timeOffset="306532.598">22016 12586 728 0,'-4'0'64'0,"13"0"-23"15,27 0-19-15,17-6-15 0,16-3-6 16,13-3-1-16,8 1-38 16,6-2-144-16</inkml:trace>
  <inkml:trace contextRef="#ctx0" brushRef="#br0" timeOffset="307610.7584">23211 12335 569 0,'2'-17'60'16,"-2"-2"7"-16,0 1 2 15,-9 7-27-15,-7 1-20 16,-6 6-2-16,-4 4-9 16,-1 6-5-16,-1 12-2 0,2 9-2 15,4 8-2-15,5 5 1 16,7 1-1-16,6-1 1 16,4-4-5-16,9-6-8 15,14-9 3-15,6-6 1 16,7-9 1-16,4-6 4 0,2-4 4 15,0-13-1-15,-5-5 0 16,-4-8 2-16,-10-3 16 16,-8-5 4-16,-9-1-4 15,-6-5-5-15,-15 5-5 16,-7 5-7-16,-7 4-1 16,-6 7 2-16,2 10-1 0,0 8-3 15,9 5-9-15,5 4-41 16,10 9-79-16,9 2-166 15</inkml:trace>
  <inkml:trace contextRef="#ctx0" brushRef="#br0" timeOffset="307766.9736">23470 12431 541 0,'9'0'205'0,"-1"0"-206"15,-1 0 2-15,3 0-83 16,-2 0-21-16,5 0-197 16</inkml:trace>
  <inkml:trace contextRef="#ctx0" brushRef="#br0" timeOffset="308157.6078">23830 12350 532 0,'0'-10'251'16,"0"2"-232"-16,-6 3 49 16,-3 5-53-16,-6 0-14 0,1 11 0 15,-4 5 3-15,3 6-4 16,2 5 0-16,2 1 0 15,6 1 1-15,3 3-6 16,2-7-8-16,14-5 3 16,3-5 5-16,6-8 4 15,6-2 1-15,0-5 2 0,3-5-2 16,1-9 1 0,-5-3 1-16,-4-5 6 0,-4-6 6 15,-10-1 1-15,-6-5-2 16,-4 1-2-16,-12 1-7 15,-8 7-5-15,-6 5 0 0,-2 10-1 16,-2 8-7-16,6 2-41 16,3 10-56-16,9 2-160 15</inkml:trace>
  <inkml:trace contextRef="#ctx0" brushRef="#br0" timeOffset="308626.3241">24318 12373 739 0,'0'-9'24'16,"0"3"45"-16,-8 3-25 15,-1 3-38-15,-3 0 0 16,0 8-3-16,-3 8-3 16,1 5 1-16,0 2-1 0,5 3 0 15,3 0 0-15,4-3 0 16,2-3-1-16,10-3 1 15,8-4-2-15,8-5 4 16,4-5-2-16,3-3 1 16,4 0 1-16,0-6 0 0,-6-6-1 15,-4-3 2-15,-7-7 9 16,-7-5 0-16,-10-1-2 16,-3-4-6-16,-13 3-4 15,-12 0 1-15,-6 9-3 16,-9 6 1-16,-2 9-5 15,5 5-38-15,3 0-27 0,11 7-170 16</inkml:trace>
  <inkml:trace contextRef="#ctx0" brushRef="#br0" timeOffset="309282.5194">24676 12316 693 0,'2'-3'21'15,"8"-3"29"-15,5 0-22 16,3 4-24-16,9-1-2 16,1 0 0-16,3 2 0 15,-2-2-2-15,-2 1 2 16,-4-2 3-16,-8 0 7 0,-5-1 15 16,-5-1-3-16,-5 1-5 15,0 2-8-15,-9 2-5 16,-8 1-8-16,-3 0 1 15,-3 1 2-15,-4 7 0 16,1 1-1-16,3 1 0 16,6 4 1-16,8-4-2 0,7 2-1 15,2-1-1-15,11 1 1 16,6-2 2-16,2 2 2 16,2-1-1-16,1 1-2 15,0-1 1-15,-3 2 1 16,-1 1-1-16,-3 0-1 0,-1 3 1 15,-4 0 4-15,-1 2 4 16,-6 1 2-16,-3 1-5 16,-4 1 0-16,-11 0 0 15,-7-2-1-15,0-2 0 16,-3-5-2-16,-3-5 0 0,3-4 2 16,-1-4 4-16,3 0-3 15,1-7-2-15,5-2-1 16,6-3 0-16,9-3-2 15,2 0 1-15,8 0-3 16,6 1-23-16,5-2-17 0,-1-1-83 16,-2-3-657-16</inkml:trace>
  <inkml:trace contextRef="#ctx0" brushRef="#br0" timeOffset="312001.2691">11383 13833 637 0,'0'-8'42'0,"-2"2"25"15,2 1 4-15,0 5-24 16,0 0-29-16,0 14-15 16,2 6 3-16,1 7 7 15,-1 9 3-15,-2 8 0 16,0 9-1-16,0 4-3 0,0 0-6 16,-3 1-4-16,0-6 0 15,-1-8-7-15,1-11-32 16,0-13-32-16,3-14-103 15,0-9-421-15</inkml:trace>
  <inkml:trace contextRef="#ctx0" brushRef="#br0" timeOffset="312313.7673">11298 13813 704 0,'-14'-12'6'0,"10"-3"22"0,7 5 20 16,16 1-25-16,11 1-11 15,8 5 3-15,7 3 0 16,5 1-5-16,3 9-2 0,-6 6-2 16,-7 5-4-16,-10 4-4 15,-12 2 2-15,-10 4 0 16,-8-2-1-16,-18 0 1 15,-8-5 3-15,-8 0-1 16,-5-7 1-16,-3-2-2 16,1-6 0-16,5-5-2 0,8-4-17 15,12-1-20-15,8-13-55 16,8-7-125-16</inkml:trace>
  <inkml:trace contextRef="#ctx0" brushRef="#br0" timeOffset="312938.7236">12024 13689 570 0,'2'-12'35'16,"-2"1"30"-16,0 5 22 16,0 1-13-16,0 5-32 15,-2 3-15-15,-5 12-15 0,2 10-9 16,-3 12 4-16,-3 14 5 15,-1 12-1-15,-2 17 2 16,-1 11-3-16,3 8-3 16,1 2-5-16,7-4 0 15,4-12-1-15,10-17-8 0,13-18-45 16,10-25-51-16,9-22-253 16</inkml:trace>
  <inkml:trace contextRef="#ctx0" brushRef="#br0" timeOffset="314188.8931">12360 13984 643 0,'-5'0'18'0,"5"0"20"16,0 0 30-16,0 3-47 15,10 5-10-15,2 5 7 16,7 4 7-16,4 5-9 15,5 6-2-15,0 6 0 16,1 2-7-16,2-1-3 0,-3 0-4 16,-4-6-11-16,-2-4-36 15,-4-7-41-15,-7-6-31 16,-3-11-91-16</inkml:trace>
  <inkml:trace contextRef="#ctx0" brushRef="#br0" timeOffset="314423.4272">12576 14029 411 0,'-6'-9'307'0,"3"4"-289"15,0 5 41-15,0 0-2 16,0 15-48-16,-6 6-7 15,0 9 5-15,-5 5 2 0,0 9-7 16,-6-1-1-16,-2 2 1 16,-4-2-28-16,2-7-97 15,0-9-194-15</inkml:trace>
  <inkml:trace contextRef="#ctx0" brushRef="#br0" timeOffset="314892.099">12260 13848 323 0,'0'-16'278'0,"0"0"-238"0,0 7 33 15,0 3 7-15,1 6-31 16,2 4-25-16,1 14-19 16,0 7-1-16,0 12 0 15,-1 11 7-15,-2 10-4 0,-1 6-1 16,0 7-3-16,-10 3-2 15,0 1-1-15,-5-9-47 16,-2-11-103-16,3-14-283 16</inkml:trace>
  <inkml:trace contextRef="#ctx0" brushRef="#br0" timeOffset="315188.9549">12708 13819 396 0,'0'0'396'16,"0"-5"-387"-16,0 5 10 15,3 8-5-15,2 10-7 0,1 9 2 16,1 10 9-16,-1 13 1 15,-2 10-5-15,-2 7-4 16,-2 6-4-16,0 2-3 16,-2 0-2-16,-3-5-4 15,-3-11-40-15,0-15-98 0,2-15-370 16</inkml:trace>
  <inkml:trace contextRef="#ctx0" brushRef="#br0" timeOffset="315673.287">13035 13954 670 0,'0'0'15'0,"2"0"1"16,4 2 11-16,-2 8 1 16,6 7-7-16,4 1-2 15,4 3-4-15,7 1-6 16,1 0-4-16,7-1-4 15,2-2 2-15,1-3-2 16,1-4 0-16,-4-1 0 0,-2-4 11 16,-7-2 3-16,-9-2-2 15,-5-3-2-15,-10 0-3 16,-3 0 2-16,-13 0 1 16,-7 1-10-16,-6 3-1 15,-10 1 2-15,-3 5-2 0,-4 1 1 16,-1 3 1-16,2 1 0 15,0 0-3-15,9-2 3 16,9 2-3-16,5-2 1 16,8-2-27-16,8-3-44 15,6-6-120-15</inkml:trace>
  <inkml:trace contextRef="#ctx0" brushRef="#br0" timeOffset="316407.6198">13239 14338 681 0,'-6'1'40'0,"-7"1"-39"16,-6 3 24-16,-4 4 24 15,-5 3-30-15,-2 1-7 16,1 5-7-16,-4 0-5 0,7-3-9 16,2-1-73-16,6-9-130 15</inkml:trace>
  <inkml:trace contextRef="#ctx0" brushRef="#br0" timeOffset="316751.3504">13648 13909 818 0,'2'-6'9'15,"-2"2"16"-15,0 4 9 0,1 1-19 16,-1 11-8-16,0 8 1 16,2 8 6-16,-1 5-8 15,0 9 2-15,-1 4 0 16,2 2-3-16,-2 0-3 16,0-4-1-16,2-4 1 15,1-8-5-15,1-8-22 0,2-7-16 16,1-10-13-16,4-7-22 15,3-2-24-15,1-13-112 16</inkml:trace>
  <inkml:trace contextRef="#ctx0" brushRef="#br0" timeOffset="316923.2056">13706 14136 689 0,'0'-3'53'0,"3"-8"9"15,14 5-28-15,7 1-17 16,5 0-7-16,8 0-7 0,-1-2-1 16,0-1-37-16,0-6-129 15,-6-4-273-15</inkml:trace>
  <inkml:trace contextRef="#ctx0" brushRef="#br0" timeOffset="317360.668">13939 13687 446 0,'0'-8'229'0,"0"2"-185"16,0 2 30-16,3 4-22 16,8 0-22-16,5 9-8 0,10 3-1 15,5 9-6-15,9 7-5 16,4 9-1-16,4 9-1 15,-1 9-2-15,-3 10 1 16,-6 10-3-16,-5 8-2 16,-9-1 1-16,-7 4-1 15,-12-4-1-15,-5-2-1 0,-10-10 5 16,-11-7-5-16,-9-9 1 16,-3-11-1-16,-3-8-9 15,0-17-23-15,0-16-55 16,6-9-158-16</inkml:trace>
  <inkml:trace contextRef="#ctx0" brushRef="#br0" timeOffset="317798.1435">14921 14017 700 0,'-2'0'59'0,"2"0"5"16,0 0-5-16,7 0-33 15,8 0-13-15,9-2 0 16,5-1-1-16,6 1-9 16,3-1-1-16,-2 0-1 15,-1 0-16-15,-5-5-54 0,-11 1-156 16</inkml:trace>
  <inkml:trace contextRef="#ctx0" brushRef="#br0" timeOffset="317954.3799">14941 14169 631 0,'-27'7'182'16,"27"10"-167"-16,12-14 27 15,17 1-9-15,10-4-5 16,10 0-23-16,2-9-4 0,6-9-75 16,0-10-296-16</inkml:trace>
  <inkml:trace contextRef="#ctx0" brushRef="#br0" timeOffset="319219.913">15359 12361 244 0,'11'-11'170'0,"-7"0"-119"16,-2 0 4-16,-2 1-2 15,3 0-14-15,-1 3-8 16,-2-2 3-16,2 3 6 15,0 0-10-15,-1 5-7 0,3 1-10 16,-3 0-8-16,3 10-3 16,-3 5 0-16,3 4 2 15,-3 4-2-15,1 4 2 16,1-2 2-16,-2-1 4 0,4-3-1 16,1-2-1-16,1-6 2 15,4-6 6-15,4-4 2 16,3-3-1-16,9-8 8 15,6-9-10-15,9-6-7 16,6-8-1-16,7-4 4 0,8-2-2 16,-1-1-2-1,-2 2-5-15,-3 2 0 0,-8 8 0 16,-6 6-3-16,-12 3-8 16,-10 7-27-16,-8-1-76 15,-5-1-351-15</inkml:trace>
  <inkml:trace contextRef="#ctx0" brushRef="#br0" timeOffset="320016.7281">21072 11591 399 0,'0'-2'83'0,"0"-3"-64"16,1 3 45-16,2 2-25 15,-2 0-10-15,2 0-17 16,1 0-3-16,-1 4 5 16,-1 4-3-16,0 4-3 0,-1 0 3 15,-1 2 6-15,0-1-4 16,0 0-1-16,0-1-3 15,2-1 5-15,1-4 4 16,4-4 3-16,3-3 9 16,6-2 5-16,7-7-7 15,8-6-10-15,9-5-7 0,9-3-1 16,4-4-1-16,9-1-2 16,1 0-2-16,-2 1-2 15,-2 3-2-15,-8 6 0 16,-9 6 1-16,-12 5-3 15,-12 3-18-15,-15 0-65 16,-3-3-253-16</inkml:trace>
  <inkml:trace contextRef="#ctx0" brushRef="#br0" timeOffset="321438.4988">15718 13896 442 0,'0'-11'178'0,"0"-1"-102"15,0 3 23-15,0-1-41 16,6 5-22-16,0 5-12 16,1 0-13-16,1 12-8 15,-2 4 0-15,0 9-1 0,-2 4 2 16,0 6-1-16,-2 3-2 15,-2 5 2-15,0 2-3 16,0-3 1-16,0-3 0 16,0-6-13-16,0-6-26 15,0-8-8-15,0-8-64 16,0-10-123-16</inkml:trace>
  <inkml:trace contextRef="#ctx0" brushRef="#br0" timeOffset="321766.594">15721 13889 608 0,'-13'-26'54'16,"2"-3"-14"-16,5 5 4 16,6 3-9-16,0 4-12 15,12 2-4-15,4 5-8 16,12 1-8-16,6 6-1 0,3 3-1 15,5 0 1-15,1 4-2 16,-4 10 2-16,-4 4-4 16,-6 3 2-16,-9 0-3 15,-7 2 3-15,-10-3 0 0,-3 0-3 16,-14-2 4-16,-8-1 1 16,-9-4 1-16,-6 0 1 15,-3-2-1-15,5 1-3 16,4-8 0-16,9 1-15 15,11-5-25-15,11 0-43 16,8-5-60-16,17-8-232 16</inkml:trace>
  <inkml:trace contextRef="#ctx0" brushRef="#br0" timeOffset="322079.0882">16316 13701 664 0,'-4'-9'77'0,"-1"1"-12"16,1 5-4-16,1 3-33 15,-1 9-14-15,0 12-12 16,0 9 1-16,0 8-2 15,-2 14 6-15,0 8-4 16,-1 11 4-16,3 8-1 0,-2-1-3 16,6-3-1-16,0-3-1 15,10-11-6-15,9-11-33 16,9-17-16-16,9-13-33 16,6-12-25-16,8-9-100 0</inkml:trace>
  <inkml:trace contextRef="#ctx0" brushRef="#br0" timeOffset="322876.0283">16502 13922 608 0,'-1'0'45'16,"-1"-6"30"-16,2 5-1 16,0 1-23-16,3 0-17 15,7 8-26-15,2 5-3 16,5 5 4-16,1 4-3 0,4 4-3 16,0 1-2-16,-1 1 2 15,0-2-4-15,-3 0-7 16,-3-4-31-16,0-6-55 15,-8-7-144-15</inkml:trace>
  <inkml:trace contextRef="#ctx0" brushRef="#br0" timeOffset="323047.891">16744 13982 756 0,'-7'-2'54'16,"-3"2"-10"-16,0 7-35 15,-5 10-10-15,-2 9 6 16,-3 3-1-16,-2 4-2 16,3 4-1-16,0-2-1 15,6-6-22-15,7-4-78 0,6-13-175 16</inkml:trace>
  <inkml:trace contextRef="#ctx0" brushRef="#br0" timeOffset="323454.1173">17038 13908 707 0,'-16'-1'26'0,"5"-4"21"0,6 3-16 16,1 2-16-16,4 2-10 15,0 5-8-15,6 4 2 16,9 0 5-16,2 3 4 16,5 1-1-16,2-1-2 15,0-1-3-15,1-2 3 0,0-1-4 16,-4-1-1-16,-5-4 1 16,-2 0 0-16,-5-1 7 15,-5 0 1-15,-1 2 0 16,-3 2-5-16,-4 1 2 15,-7 3 5-15,-4 1-1 0,-1 4-2 16,-4-1-1-16,-1 1 0 16,-3-1-5-16,3 2 0 15,-1-3-3-15,5-1 3 16,2-5-23-16,6-1-33 16,4-8-22-16,5 0-155 0</inkml:trace>
  <inkml:trace contextRef="#ctx0" brushRef="#br0" timeOffset="323657.2707">17341 14216 731 0,'-15'6'53'0,"-5"1"-19"15,-4 4 10-15,-8 3-33 16,-5 1 5-16,0 1-7 0,-2 2-7 15,5-1-1-15,4-2-11 16,11-6-44-16,9-5-118 16,10-4-229-16</inkml:trace>
  <inkml:trace contextRef="#ctx0" brushRef="#br0" timeOffset="324047.8245">17538 13951 714 0,'2'-4'65'0,"-2"-1"1"16,0 5-18-16,3 0-26 16,-3 13-15-16,0 4-2 0,0 9 3 15,0 6 1-15,0 6-2 16,2 3-4-16,-2 2 0 15,1-4-3-15,2-2 1 16,-1-4 1-16,0-7-14 16,0-9-15-16,3-6-21 0,6-9-47 15,-1-2-85-15,2-13-279 16</inkml:trace>
  <inkml:trace contextRef="#ctx0" brushRef="#br0" timeOffset="324204.0731">17622 14136 616 0,'0'-2'47'16,"0"2"10"-16,13 0-22 15,5 0-1-15,7 0-20 16,4 0-12-16,1 0-1 0,1-6-64 16,-2-6-171-16</inkml:trace>
  <inkml:trace contextRef="#ctx0" brushRef="#br0" timeOffset="324485.4149">17698 13752 759 0,'-4'-8'31'0,"4"1"30"16,10 5-30-16,10 2-18 15,10 9 16-15,8 8-6 16,8 11-6-16,10 8-7 16,0 9-2-16,-4 11 0 15,-6 9-4-15,-12 7-1 0,-15 6-2 16,-17 2 0-16,-7 1 1 16,-20-5 0-16,-6-11-10 15,-7-8-25-15,-1-12-15 16,3-15-54-16,5-20-237 15</inkml:trace>
  <inkml:trace contextRef="#ctx0" brushRef="#br0" timeOffset="324938.519">18517 14169 760 0,'2'0'47'0,"14"-4"-10"16,11-3 11-16,6 3-23 16,5-1-9-16,3 2-11 0,0 3-4 15,-3 0-11 1,-7 0-40-16,-8-5-136 0,-10-2-346 16</inkml:trace>
  <inkml:trace contextRef="#ctx0" brushRef="#br0" timeOffset="325126.0416">18753 14025 411 0,'-5'-5'364'15,"-1"-1"-297"-15,4 3 0 16,2 3-30-16,0 9-26 0,0 12-11 16,0 6-3-16,2 11 3 15,2 8 1-15,-1 6-1 16,-1 3-18-16,0-5-28 15,-1-6-53-15,3-15-256 16</inkml:trace>
  <inkml:trace contextRef="#ctx0" brushRef="#br0" timeOffset="325344.7411">19282 13950 885 0,'0'-3'16'0,"6"4"11"16,-6 17-27-16,-7 11-1 15,-1 13 2-15,-3 7 0 16,-2 5-1-16,3 2-1 0,-2 0 1 16,0-5-17-16,-1-13-71 15,4-11-200-15</inkml:trace>
  <inkml:trace contextRef="#ctx0" brushRef="#br0" timeOffset="325641.5927">19243 13941 691 0,'-6'-21'68'0,"6"4"-7"16,0 5-31-16,6 3-20 15,6 3-9-15,3 3-2 0,1 3 3 16,4 0-3-16,1 3-1 16,6 6 1-16,0 2-1 15,8 4 4-15,-1 1-26 16,-6 2-16-16,-3 3 3 0,-13 3 23 16,-11-2 7-16,-6 1 5 15,-17-3 2-15,-9-1 1 16,-4-4 13-16,3-3 9 15,2-3-8-15,8-5-10 16,8-4-4-16,13-1-37 0,5-14-160 16</inkml:trace>
  <inkml:trace contextRef="#ctx0" brushRef="#br0" timeOffset="325938.4543">19921 13699 777 0,'-7'-17'17'16,"2"3"38"-16,3 6-3 16,2 8-22-16,-3 9-14 15,1 14-15-15,-1 14-1 16,-2 13 2-16,-1 18-1 15,-3 12 3-15,-3 10-2 0,-3 4-1 16,1 1 2 0,3-4-3-16,5-8 2 0,6-16-29 15,11-14-50-15,15-20-111 16,13-21-192-16</inkml:trace>
  <inkml:trace contextRef="#ctx0" brushRef="#br0" timeOffset="326297.8296">20219 13929 755 0,'10'12'37'15,"6"1"-22"-15,5 8 11 16,5 6-4-16,4 6-5 15,-2 0-8-15,0 4 1 16,-4-1-6-16,-2-2-3 16,-4-6-8-16,-7-7-37 0,-1-6-79 15,-3-12-103-15</inkml:trace>
  <inkml:trace contextRef="#ctx0" brushRef="#br0" timeOffset="326485.2746">20446 13957 760 0,'-6'0'79'15,"-1"6"-53"-15,-1 9-20 16,-1 9-4-16,-3 9 3 16,-7 7 0-16,-2 6 3 0,-3 3-5 15,-4 2 0-15,0-6-29 16,5-12-163-16</inkml:trace>
  <inkml:trace contextRef="#ctx0" brushRef="#br0" timeOffset="326813.377">20981 13937 874 0,'15'-1'24'0,"-13"0"11"16,-2-1-22-16,-11 2-9 15,-6 9-3-15,-5 1 0 16,-6 4-1-16,-5 2 2 16,3 0-4-16,-1 0 3 0,2-1 0 15,6-3 0-15,7 0-1 16,7-4 0-16,5-3 0 15,4 0-1-15,13-2-4 16,13-3 3-16,10 1 3 16,11-1 0-16,7 0-2 0,4 0 2 15,-1 0 0-15,-8 0-16 16,-7 0-53-16,-12 0-115 16</inkml:trace>
  <inkml:trace contextRef="#ctx0" brushRef="#br0" timeOffset="326969.629">20803 14210 364 0,'5'10'412'0,"22"-5"-378"16,11-1 27-16,9 0-45 0,8 0-11 16,4-2-2-16,-2-2-27 15,-3-9-126-15,0-12-537 16</inkml:trace>
  <inkml:trace contextRef="#ctx0" brushRef="#br0" timeOffset="327250.8367">21523 14143 746 0,'2'0'86'0,"9"-5"-60"16,6-2 3-16,7 5-23 15,3-1-5-15,4 3-3 16,2-1-14-16,4-2-47 15,-1-3-71-15,-1-6-186 16</inkml:trace>
  <inkml:trace contextRef="#ctx0" brushRef="#br0" timeOffset="327500.8297">21798 13749 792 0,'-7'-6'15'0,"6"0"42"15,1 6-21-15,0 8-24 16,6 9-4-16,0 10 9 16,2 7-2-16,0 6-3 0,0 5-1 15,-2 4-6-15,-6 4-3 16,0-2-2-16,0-1 1 16,0-4 1-16,-3-6-9 15,-3-7-19-15,1-8-19 16,2-9-50-16,2-13-113 0,1-3-335 15</inkml:trace>
  <inkml:trace contextRef="#ctx0" brushRef="#br0" timeOffset="327641.4404">21900 14049 667 0,'0'-5'177'15,"9"-7"-161"-15,11 7 5 16,6 5-18-16,5 0-3 15,1 0 0-15,1 0-5 16,-2 0-65-16,-4-7-129 16</inkml:trace>
  <inkml:trace contextRef="#ctx0" brushRef="#br0" timeOffset="327922.6703">21923 13561 726 0,'6'0'29'0,"23"12"3"16,10 6 20-16,11 13-15 0,8 11-7 16,3 14-2-16,-4 15-5 15,-3 11-3-15,-13 14-5 16,-20 6-3-16,-17 4-2 15,-14-3-7-15,-26-6 3 16,-12-12-6-16,-9-13 0 0,0-10 0 16,-1-14-24-16,8-15-25 15,9-18-20-15,13-15-138 16</inkml:trace>
  <inkml:trace contextRef="#ctx0" brushRef="#br0" timeOffset="328282.011">22809 14022 711 0,'-7'-2'89'0,"6"-8"-84"0,4 2 41 15,17 4-20-15,11-1-25 16,9 3 0-16,6-1-1 16,1-1-32-16,-5 0-161 15</inkml:trace>
  <inkml:trace contextRef="#ctx0" brushRef="#br0" timeOffset="328422.6363">22783 14171 759 0,'-5'17'40'0,"10"-17"-16"0,28 0-12 16,15 0-5-16,12 0-4 15,8-7-18-15,3-7-153 16</inkml:trace>
  <inkml:trace contextRef="#ctx0" brushRef="#br0" timeOffset="328844.4827">23729 13833 845 0,'-13'4'5'0,"-4"5"-2"15,0 9 3-15,-3 6-3 16,1 10-3-16,-1 0 2 0,1 5 1 16,4 3-2-16,3-2 2 15,6-3-2-15,6-4-1 16,0-3 1-16,10-8-1 16,9-9 0-16,9-5 1 15,6-7 0-15,5-1 2 0,3-11-1 16,1-5 0-16,-6-5-3 15,-2-7 4-15,-9-4-1 16,-10-4 3-16,-12-2 0 16,-5 0-1-16,-17 3-2 0,-10 8-2 15,-7 6-1-15,-1 7 1 16,2 7-3-16,6 7-1 16,6 0-54-16,9 0-111 15,8 2-349-15</inkml:trace>
  <inkml:trace contextRef="#ctx0" brushRef="#br0" timeOffset="329188.2037">24190 14068 789 0,'1'0'31'0,"0"-5"35"0,0 1-24 15,3 0-17-15,-4 2-1 16,1-1-8-16,-1 2-10 16,0 1-5-16,0-2 1 15,0 2 0-15,0 0 0 16,0 0 5-16,0 0 3 15,0 0-10-15,0 0 0 0,0 0 0 16,0 0 0-16,0 0 0 16,0 0 0-16,-7 0 0 15,-3 0-37-15,-3 0-15 16,-1 0-44-16,0-6-185 16</inkml:trace>
  <inkml:trace contextRef="#ctx0" brushRef="#br0" timeOffset="329688.1634">24468 13945 665 0,'5'0'7'16,"3"0"60"-16,-7 0-13 16,-1 2-37-16,-5 6-16 0,-4 8 3 15,-1 3-3-15,-3 6-1 16,1 4 1-16,1 4 2 15,5 0-4-15,1 0 3 16,5-1-3-16,0-6 2 0,7-5-1 16,11-3 0-16,4-7-1 15,6-6 3-15,4-5 1 16,5 0-3-16,0-2 2 16,-3-10 8-16,1-2 5 15,-4-5 0-15,-8-4-5 0,-8-3-4 16,-11-5 0-16,-5 2-4 15,-21-1-2-15,-6 4-3 16,-7 2 2-16,-3 8 2 16,3 7-1-16,4 5-13 15,6 3-39-15,11 1-80 16,5-3-155-16</inkml:trace>
  <inkml:trace contextRef="#ctx0" brushRef="#br0" timeOffset="330094.4265">25061 13909 676 0,'2'0'47'0,"-2"0"41"16,2 2-34-16,-2 2-30 15,1 4-13-15,-1 5 11 16,0 5-3-16,0 4-3 0,0 8 1 16,0 8-4-16,-3 5-5 15,-4 7-2-15,-1 2-3 16,-1 4 0-16,2-1-2 16,1-2-1-16,1-12 0 15,3-16 0-15,-5-19 0 0,4-20-20 16</inkml:trace>
  <inkml:trace contextRef="#ctx0" brushRef="#br0" timeOffset="342579.1473">1940 6920 572 0,'-27'-9'27'0,"-3"-1"9"15,3 8-20-15,-4 2-10 16,0 0-3-16,-4 10-3 0,1 1 1 16,3 4 0-16,2 0-1 15,2 3 1-15,6 3-2 16,1 3 1-16,4-1-1 16,6 5 1-16,5 2-3 15,5 2 3-15,0 2-2 16,11 2 0-16,9 5 0 0,5 5 2 15,3 4 6-15,5 5 4 16,-2 7 6-16,5 5 3 16,-1 3 4-16,-2 7-4 15,-3 2-3-15,-5 5-3 16,-5 3-6-16,-8 4-2 0,-7 0-2 16,-5-1-2-16,-17 0 2 15,-8-1-1-15,-10-10 0 16,-5-7 0-16,-4-10-1 15,0-12 2-15,2-10 0 0,2-12 0 16,3-6 1-16,5-13-3 16,7-7 3-16,3-2-1 15,6-11 1-15,8-8-4 16,8-3-5-16,4-6 0 16,13 0-5-16,8 1-10 15,7 1-8-15,4 4 18 16,5 5 5-16,2 8 5 0,1 8 0 15,4 1-1-15,1 12 0 16,5 10 5-16,-1 11 3 16,4 9 1-16,-6 12 1 15,-2 11-3-15,-8 13 1 16,-11 10 0-16,-9 12-3 0,-13 10 1 16,-8 11-4-16,-7 5 2 15,-10 2-1-15,-5 2-2 16,1-1 0-16,2-5 1 15,5-10 1-15,6-6 4 0,7-10 0 16,6-12 1-16,17-13-1 16,16-14 0-16,14-16 3 15,14-13 12-15,16-15 3 16,6-13-11-16,3-4-9 16,-10-16-24-16,-20-15-134 15</inkml:trace>
  <inkml:trace contextRef="#ctx0" brushRef="#br0" timeOffset="371203.5764">10986 14271 522 0,'0'0'30'0,"-1"-3"-7"16,-5 1 26-16,2 0-19 16,-1 2-14-16,-6 0 0 15,2 0 7-15,-4 0 6 16,0 5 1-16,-2 2-3 0,2 0-7 16,-4 3-7-16,1-1-4 15,-5 3-7-15,-1 1-1 16,-5 1 1-16,-4 4-1 15,-6-2 0-15,1 1-1 16,-6-1 2-16,1-1-1 16,-5 0 4-16,1-3 2 15,5-1-4-15,2-3-2 0,5-3 2 16,6-2-4-16,8-1 4 16,7-2-3-16,7 0 1 15,5-2 1-15,4-4-5 16,10-3-3-16,9 0 5 0,6-3-9 15,8-2-15-15,0 0-21 16,2-1-38-16,-2 0 5 16,-2-1-15-16,-4 2 5 15,-5-3 28-15,-5 2 22 16,-6-1 18-16,-6 4 23 0,-9-1 3 16,0 1 38-16,-6 3 37 15,-9-1-11-15,0 3 3 16,-4 1-11-16,-2 2-7 15,4 0-1-15,0 3-8 16,4 1-21-16,2 0-10 16,3 0-3-16,2 0-4 0,-2 6-2 15,1 5-1-15,-1 4-4 16,-4 5 3-16,1 6-5 16,-5 7 4-16,-1 3-2 15,-3 1 0-15,-2 1 1 0,3-4-1 16,2-2 0-16,4-8 2 15,9-6-2-15,4-3 0 16,12-6-3-16,11-5-1 16,13-4 4-16,7 0 5 15,8-5-3-15,4-4-2 0,1-2 2 16,-5-3-1-16,-11-2-20 16,-12-9-127-16</inkml:trace>
  <inkml:trace contextRef="#ctx0" brushRef="#br0" timeOffset="405484.5854">11522 14868 391 0,'-2'-3'97'15,"-6"-6"-68"-15,3 2 30 16,1 0-10-16,3 1-28 16,-1 4-17-16,1-1 2 15,1-1-2-15,0 4-2 16,-1 0 1-16,1 0-5 0,0 0 3 16,2 0-2-16,5 0 1 15,6 3 2-15,2-2 2 16,4 1 2-16,7-1 0 15,0-1-3-15,7 0 0 16,3 0-1-16,2 0 0 16,6 0 0-16,4-5 0 0,3 0 2 15,4-3-1-15,5 2 1 16,5-2-2-16,1-1-1 16,3-1 0-16,1 1 1 15,1 1 0-15,1 1 0 16,0 0 0-16,2 1 1 15,2 0 2-15,1 1-5 0,4-2 2 16,-1 0-2-16,6-1 2 16,1-2-2-16,3 2 2 15,-1 0-1-15,1 0 0 16,-1 0-2-16,-1 3 3 0,-4-2-1 16,0 3-1-16,-3-1 6 15,-2 2 5-15,-3 0 1 16,-4 3-2-16,-2-1-3 15,-4 1-2-15,-5 1-2 16,-3-1-1-16,-4 0-1 16,-6-1 1-16,-2-1-1 0,-4-1 3 15,-7 1 0-15,-4-2-1 16,-7 1-1-16,-7 1 0 16,-3-1-2-16,-10 2-7 15,-4 1-44-15,-13-1-47 16,-10-2-29-16,-11-4-197 0</inkml:trace>
  <inkml:trace contextRef="#ctx0" brushRef="#br0" timeOffset="406172.0478">11781 14868 556 0,'-7'4'12'0,"3"-4"-7"16,4 0-8-16,8 0 0 16,10 0 3-16,6-1-3 15,5-5 4-15,5 1 3 16,1 0-4-16,4 1 2 0,2 1-2 16,5 0 2-16,3 0 2 15,5-1 0-15,2 0 1 16,6-1-2-16,3-3 0 15,4 2-1-15,3 0 3 16,2-1 5-16,2-1-4 0,3 2-2 16,-1-2-2-16,1 2 0 15,-3 1-2-15,1-1 1 16,0 2 2-16,-2 0-3 16,0 1 0-16,1 1 3 0,1-1-1 15,0 2 1-15,-4 1-1 16,0 0-1-16,-2 0 1 15,-2 0-3-15,-1 0 2 16,-4 0-1-16,0 0 0 16,-4-1 1-16,-1-1 1 15,-6-1 1-15,0 0 6 16,-3 1 3-16,-3-1-3 0,-3-1-3 16,-3 1 3-16,-4-1 2 15,-2-1 2-15,-5 2-1 16,-4 0 3-16,-5-1 2 15,-3-1-1-15,-4 3-1 16,0 1-1-16,-4 0 1 0,-1-1-8 16,-4 2-5-16,-5-4-2 15,-3-15-50-15,-15-17-208 16</inkml:trace>
  <inkml:trace contextRef="#ctx0" brushRef="#br0" timeOffset="418452.9751">23701 14695 601 0,'0'0'1'0,"3"-6"1"16,9 3-6-16,2 0 5 15,8 0 2-15,5 2-1 16,6-1 10-16,9 2 2 16,7 0 0-16,7 2-6 15,10 3-2-15,7 5-4 0,7-1-2 16,3 3 3-16,1 1-2 15,-2-1-2-15,-4 0 2 16,-4 0-3-16,-10-1 5 16,-4-3-4-16,-10 0 1 15,-9-2 1-15,-8 0-2 0,-7-3-16 16,-14-2-48-16,-9-1-67 16,-3-4-135-16</inkml:trace>
  <inkml:trace contextRef="#ctx0" brushRef="#br0" timeOffset="418812.2813">23827 14793 464 0,'0'1'7'16,"0"-1"-5"-16,9 0-2 15,6 2 6-15,8-1 19 16,7-1 20-16,10 2 4 15,7 1-20-15,10 1-3 0,10 2-8 16,9-2-6-16,7 6-1 16,-1 0-6-16,4 2-4 15,-5-5-1-15,-10-4-3 16,-13-7-79-16,-11-29-291 16</inkml:trace>
</inkml:ink>
</file>

<file path=ppt/ink/ink2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4-18T15:12:06.124"/>
    </inkml:context>
    <inkml:brush xml:id="br0">
      <inkml:brushProperty name="width" value="0.05292" units="cm"/>
      <inkml:brushProperty name="height" value="0.05292" units="cm"/>
      <inkml:brushProperty name="color" value="#FF0000"/>
    </inkml:brush>
  </inkml:definitions>
  <inkml:trace contextRef="#ctx0" brushRef="#br0">16074 7813 0,'49'0'78,"-24"0"-31,0 0-32,0 0 1,0 0 15</inkml:trace>
  <inkml:trace contextRef="#ctx0" brushRef="#br0" timeOffset="1817.3111">16198 7689 0,'-25'25'140,"25"0"-77,0 0 30,0 0-77,0-1 15,0 1 63,0 0-16,0 0-31,0 0 141</inkml:trace>
  <inkml:trace contextRef="#ctx0" brushRef="#br0" timeOffset="3625.026">16992 7888 0,'24'0'157,"1"0"-79,-25 25-47,25-25 31,0 0-15,0 0 63,-1 0-95</inkml:trace>
  <inkml:trace contextRef="#ctx0" brushRef="#br0" timeOffset="5333.4136">17066 7813 0,'0'25'156,"0"0"-125,0 0 16,0 0 0,0-1 125,0 1-141</inkml:trace>
  <inkml:trace contextRef="#ctx0" brushRef="#br0" timeOffset="6432.3692">17190 7293 0,'25'0'125,"0"0"-62,-1 0-48,1 0 1,0 49-16,0-49 16</inkml:trace>
  <inkml:trace contextRef="#ctx0" brushRef="#br0" timeOffset="7673.6843">17264 7243 0,'0'25'172,"0"0"-125,0-1-16,0 1 32,0 0-47,0 0 109</inkml:trace>
  <inkml:trace contextRef="#ctx0" brushRef="#br0" timeOffset="9030.801">18182 7417 0,'25'0'250,"0"0"-63,0 0-156,-1 0 1</inkml:trace>
  <inkml:trace contextRef="#ctx0" brushRef="#br0" timeOffset="10240.3093">18257 7367 0,'-25'0'109,"25"25"-93,0 0-16,0-1 47,0 1 15,0 0 48,0 0-63</inkml:trace>
  <inkml:trace contextRef="#ctx0" brushRef="#br0" timeOffset="11501.0764">18653 6697 0,'-24'0'78,"48"0"0,26 0-62,-50 25-1,50-25 1,-26 0-16,1 0 16,0 0-1</inkml:trace>
  <inkml:trace contextRef="#ctx0" brushRef="#br0" timeOffset="28532.6269">18777 6672 0,'0'25'265,"0"0"-202,0 0 93,0 0 78,-24-25-218,24 24 62,-25-24-62,25 25 46</inkml:trace>
  <inkml:trace contextRef="#ctx0" brushRef="#br0" timeOffset="31257.6453">18009 7069 0,'24'0'172,"1"0"-156,0 0-1,25 25 1,-26 0-16,1-25 16,-25 25-1</inkml:trace>
  <inkml:trace contextRef="#ctx0" brushRef="#br0" timeOffset="32635.7737">18133 6970 0,'-25'50'172,"25"-1"-157,0-24 1,-25 0 31,25 0 15,0 0 32</inkml:trace>
  <inkml:trace contextRef="#ctx0" brushRef="#br0" timeOffset="33785.0768">19497 6821 0,'25'25'140,"-1"-25"-124,1 0-1,0 0 1,0 25-16,24-25 16,-24 0-1</inkml:trace>
  <inkml:trace contextRef="#ctx0" brushRef="#br0" timeOffset="35083.194">19621 6747 0,'-25'0'313,"25"25"-204,0-1 16,0 1 16</inkml:trace>
  <inkml:trace contextRef="#ctx0" brushRef="#br0" timeOffset="37007.3489">19571 6375 0,'25'0'172,"0"0"-156,0 0 15,-1 0 0,1 0 16</inkml:trace>
  <inkml:trace contextRef="#ctx0" brushRef="#br0" timeOffset="38543.4871">19695 6325 0,'0'25'172,"-25"-25"-140,25 25 46,-24-25-16</inkml:trace>
  <inkml:trace contextRef="#ctx0" brushRef="#br0" timeOffset="39624.8365">20613 6424 0,'25'25'188,"24"0"-173,100 0 1,0 24 0,-149-24-16,25-25 31</inkml:trace>
  <inkml:trace contextRef="#ctx0" brushRef="#br0" timeOffset="42291.3324">20911 6474 0,'0'-50'109,"-25"50"-93,0 0-1,25-24-15,0-1 31,0 50 376,0-1-392,0 1 32,0 0 0,0 0 31,0 0-31,0-1 47,0 1-63,-25-25 0,25 25 1,0 0 61</inkml:trace>
  <inkml:trace contextRef="#ctx0" brushRef="#br0" timeOffset="44400.8527">20811 5755 0,'25'0'172,"25"24"-157,-25-24 1,0 0 0</inkml:trace>
  <inkml:trace contextRef="#ctx0" brushRef="#br0" timeOffset="45720.4283">20861 5655 0,'0'25'109,"0"0"-109,0 0 47,0 0-16,0-1-31,0 1 16,0 0 0,0 0-1,0 0 1,0 0 0,0-1 30,0 1-30,0 0 15</inkml:trace>
  <inkml:trace contextRef="#ctx0" brushRef="#br0" timeOffset="48921.9295">20266 6474 0,'25'0'235,"-1"0"-17,1 0-15,0 0-187,0 0 0,0 0 15</inkml:trace>
  <inkml:trace contextRef="#ctx0" brushRef="#br0" timeOffset="50022.3234">20390 6449 0,'25'25'109,"-25"0"-78,0 0-15,0-1-1,-25-24 1,25 25 0,0 0 62</inkml:trace>
  <inkml:trace contextRef="#ctx0" brushRef="#br0" timeOffset="51796.1579">17587 7689 0,'25'0'187,"-1"0"1,1 0-173,0 0 1,0 0 78</inkml:trace>
  <inkml:trace contextRef="#ctx0" brushRef="#br0" timeOffset="52807.1654">17661 7615 0,'0'25'141,"0"0"-125,-25-25-16,25 24 31,0 1 16</inkml:trace>
  <inkml:trace contextRef="#ctx0" brushRef="#br0" timeOffset="53954.9166">16247 8359 0,'25'0'156,"0"0"-140,0 0-1,0 0 1,24 25-16,-24-25 16</inkml:trace>
  <inkml:trace contextRef="#ctx0" brushRef="#br0" timeOffset="55323.9482">16297 8235 0,'-25'50'204,"25"-25"-189,0-1-15,0 26 16,0-25-1,0 0 1,0-1 31,0 1 31</inkml:trace>
  <inkml:trace contextRef="#ctx0" brushRef="#br0" timeOffset="56562.7411">16644 7962 0,'25'0'140,"50"25"-124,-51 0 0,1-25-16,0 0 15</inkml:trace>
  <inkml:trace contextRef="#ctx0" brushRef="#br0" timeOffset="57903.8964">16818 7888 0,'25'0'94,"-25"25"-78,25-25-16,-25 24 15,0 1 1,0 0 15,0 0 16,0 0 47,-25-25-63</inkml:trace>
  <inkml:trace contextRef="#ctx0" brushRef="#br0" timeOffset="62153.4135">20439 6474 0,'-24'0'156,"24"25"-109,0 0 93,24-25-124,1 0 93</inkml:trace>
  <inkml:trace contextRef="#ctx0" brushRef="#br0" timeOffset="63952.0074">20415 6350 0,'0'25'156,"0"0"-140,0-1 15,0 1 16,0 0 16</inkml:trace>
  <inkml:trace contextRef="#ctx0" brushRef="#br0" timeOffset="67020.6073">20043 5829 0,'0'-25'157,"24"25"-110,1 0-32,0 0-15,-25-25 16,25 25-1,0 0 79,-1 0-47,1 0-31,0 0-1,0 0 1,0 0 93,-25 25-62</inkml:trace>
  <inkml:trace contextRef="#ctx0" brushRef="#br0" timeOffset="68923.6519">20142 5655 0,'0'25'94,"0"0"-32,0 0-46,0 0-1,0-1 1,0 1 31,0 0-16,0 0 16,0 0-31,0 0 109,0-1 0</inkml:trace>
</inkml:ink>
</file>

<file path=ppt/ink/ink2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4-18T15:12:06.124"/>
    </inkml:context>
    <inkml:brush xml:id="br0">
      <inkml:brushProperty name="width" value="0.05292" units="cm"/>
      <inkml:brushProperty name="height" value="0.05292" units="cm"/>
      <inkml:brushProperty name="color" value="#FF0000"/>
    </inkml:brush>
  </inkml:definitions>
  <inkml:trace contextRef="#ctx0" brushRef="#br0">16074 7813 0,'49'0'78,"-24"0"-31,0 0-32,0 0 1,0 0 15</inkml:trace>
  <inkml:trace contextRef="#ctx0" brushRef="#br0" timeOffset="1817.3111">16198 7689 0,'-25'25'140,"25"0"-77,0 0 30,0 0-77,0-1 15,0 1 63,0 0-16,0 0-31,0 0 141</inkml:trace>
  <inkml:trace contextRef="#ctx0" brushRef="#br0" timeOffset="3625.026">16992 7888 0,'24'0'157,"1"0"-79,-25 25-47,25-25 31,0 0-15,0 0 63,-1 0-95</inkml:trace>
  <inkml:trace contextRef="#ctx0" brushRef="#br0" timeOffset="5333.4136">17066 7813 0,'0'25'156,"0"0"-125,0 0 16,0 0 0,0-1 125,0 1-141</inkml:trace>
  <inkml:trace contextRef="#ctx0" brushRef="#br0" timeOffset="6432.3692">17190 7293 0,'25'0'125,"0"0"-62,-1 0-48,1 0 1,0 49-16,0-49 16</inkml:trace>
  <inkml:trace contextRef="#ctx0" brushRef="#br0" timeOffset="7673.6843">17264 7243 0,'0'25'172,"0"0"-125,0-1-16,0 1 32,0 0-47,0 0 109</inkml:trace>
  <inkml:trace contextRef="#ctx0" brushRef="#br0" timeOffset="9030.801">18182 7417 0,'25'0'250,"0"0"-63,0 0-156,-1 0 1</inkml:trace>
  <inkml:trace contextRef="#ctx0" brushRef="#br0" timeOffset="10240.3093">18257 7367 0,'-25'0'109,"25"25"-93,0 0-16,0-1 47,0 1 15,0 0 48,0 0-63</inkml:trace>
  <inkml:trace contextRef="#ctx0" brushRef="#br0" timeOffset="11501.0764">18653 6697 0,'-24'0'78,"48"0"0,26 0-62,-50 25-1,50-25 1,-26 0-16,1 0 16,0 0-1</inkml:trace>
  <inkml:trace contextRef="#ctx0" brushRef="#br0" timeOffset="28532.6269">18777 6672 0,'0'25'265,"0"0"-202,0 0 93,0 0 78,-24-25-218,24 24 62,-25-24-62,25 25 46</inkml:trace>
  <inkml:trace contextRef="#ctx0" brushRef="#br0" timeOffset="31257.6453">18009 7069 0,'24'0'172,"1"0"-156,0 0-1,25 25 1,-26 0-16,1-25 16,-25 25-1</inkml:trace>
  <inkml:trace contextRef="#ctx0" brushRef="#br0" timeOffset="32635.7737">18133 6970 0,'-25'50'172,"25"-1"-157,0-24 1,-25 0 31,25 0 15,0 0 32</inkml:trace>
  <inkml:trace contextRef="#ctx0" brushRef="#br0" timeOffset="33785.0768">19497 6821 0,'25'25'140,"-1"-25"-124,1 0-1,0 0 1,0 25-16,24-25 16,-24 0-1</inkml:trace>
  <inkml:trace contextRef="#ctx0" brushRef="#br0" timeOffset="35083.194">19621 6747 0,'-25'0'313,"25"25"-204,0-1 16,0 1 16</inkml:trace>
  <inkml:trace contextRef="#ctx0" brushRef="#br0" timeOffset="37007.3489">19571 6375 0,'25'0'172,"0"0"-156,0 0 15,-1 0 0,1 0 16</inkml:trace>
  <inkml:trace contextRef="#ctx0" brushRef="#br0" timeOffset="38543.4871">19695 6325 0,'0'25'172,"-25"-25"-140,25 25 46,-24-25-16</inkml:trace>
  <inkml:trace contextRef="#ctx0" brushRef="#br0" timeOffset="39624.8365">20613 6424 0,'25'25'188,"24"0"-173,100 0 1,0 24 0,-149-24-16,25-25 31</inkml:trace>
  <inkml:trace contextRef="#ctx0" brushRef="#br0" timeOffset="42291.3324">20911 6474 0,'0'-50'109,"-25"50"-93,0 0-1,25-24-15,0-1 31,0 50 376,0-1-392,0 1 32,0 0 0,0 0 31,0 0-31,0-1 47,0 1-63,-25-25 0,25 25 1,0 0 61</inkml:trace>
  <inkml:trace contextRef="#ctx0" brushRef="#br0" timeOffset="44400.8527">20811 5755 0,'25'0'172,"25"24"-157,-25-24 1,0 0 0</inkml:trace>
  <inkml:trace contextRef="#ctx0" brushRef="#br0" timeOffset="45720.4283">20861 5655 0,'0'25'109,"0"0"-109,0 0 47,0 0-16,0-1-31,0 1 16,0 0 0,0 0-1,0 0 1,0 0 0,0-1 30,0 1-30,0 0 15</inkml:trace>
  <inkml:trace contextRef="#ctx0" brushRef="#br0" timeOffset="48921.9295">20266 6474 0,'25'0'235,"-1"0"-17,1 0-15,0 0-187,0 0 0,0 0 15</inkml:trace>
  <inkml:trace contextRef="#ctx0" brushRef="#br0" timeOffset="50022.3234">20390 6449 0,'25'25'109,"-25"0"-78,0 0-15,0-1-1,-25-24 1,25 25 0,0 0 62</inkml:trace>
  <inkml:trace contextRef="#ctx0" brushRef="#br0" timeOffset="51796.1579">17587 7689 0,'25'0'187,"-1"0"1,1 0-173,0 0 1,0 0 78</inkml:trace>
  <inkml:trace contextRef="#ctx0" brushRef="#br0" timeOffset="52807.1654">17661 7615 0,'0'25'141,"0"0"-125,-25-25-16,25 24 31,0 1 16</inkml:trace>
  <inkml:trace contextRef="#ctx0" brushRef="#br0" timeOffset="53954.9166">16247 8359 0,'25'0'156,"0"0"-140,0 0-1,0 0 1,24 25-16,-24-25 16</inkml:trace>
  <inkml:trace contextRef="#ctx0" brushRef="#br0" timeOffset="55323.9482">16297 8235 0,'-25'50'204,"25"-25"-189,0-1-15,0 26 16,0-25-1,0 0 1,0-1 31,0 1 31</inkml:trace>
  <inkml:trace contextRef="#ctx0" brushRef="#br0" timeOffset="56562.7411">16644 7962 0,'25'0'140,"50"25"-124,-51 0 0,1-25-16,0 0 15</inkml:trace>
  <inkml:trace contextRef="#ctx0" brushRef="#br0" timeOffset="57903.8964">16818 7888 0,'25'0'94,"-25"25"-78,25-25-16,-25 24 15,0 1 1,0 0 15,0 0 16,0 0 47,-25-25-63</inkml:trace>
  <inkml:trace contextRef="#ctx0" brushRef="#br0" timeOffset="62153.4135">20439 6474 0,'-24'0'156,"24"25"-109,0 0 93,24-25-124,1 0 93</inkml:trace>
  <inkml:trace contextRef="#ctx0" brushRef="#br0" timeOffset="63952.0074">20415 6350 0,'0'25'156,"0"0"-140,0-1 15,0 1 16,0 0 16</inkml:trace>
  <inkml:trace contextRef="#ctx0" brushRef="#br0" timeOffset="67020.6073">20043 5829 0,'0'-25'157,"24"25"-110,1 0-32,0 0-15,-25-25 16,25 25-1,0 0 79,-1 0-47,1 0-31,0 0-1,0 0 1,0 0 93,-25 25-62</inkml:trace>
  <inkml:trace contextRef="#ctx0" brushRef="#br0" timeOffset="68923.6519">20142 5655 0,'0'25'94,"0"0"-32,0 0-46,0 0-1,0-1 1,0 1 31,0 0-16,0 0 16,0 0-31,0 0 109,0-1 0</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6-20T08:51:44.594"/>
    </inkml:context>
    <inkml:brush xml:id="br0">
      <inkml:brushProperty name="width" value="0.05292" units="cm"/>
      <inkml:brushProperty name="height" value="0.05292" units="cm"/>
      <inkml:brushProperty name="color" value="#FF0000"/>
    </inkml:brush>
  </inkml:definitions>
  <inkml:trace contextRef="#ctx0" brushRef="#br0">15720 3712 259 0,'0'-6'147'0,"-2"0"-129"0,2 1 37 15,0 0-3-15,0 5-15 16,0-1-7-16,0 1-8 16,0 0-4-16,0 0-8 15,0 0-4 1,0 0 0-16,0 0-3 0,0 0-1 0,0 1-3 16,0 5 3-16,0 3 0 15,0 0 3-15,0 4 5 16,0-1-2-16,0 3-3 0,0 2 0 15,0 1 0-15,0 0-4 16,0 4 3-16,0-1-1 16,0 1 0-16,0-1 7 15,0 4 2-15,0-1-1 16,0 2-2-16,0 0-4 0,-2 0-1 16,-1 1 0-16,1-2-3 15,-1 2 2-15,-2-1 3 16,3 1-1-16,-1 0 2 15,-1 1-2-15,0 2-1 16,-1-1 1-16,2 2-3 16,-1 0 2-16,2-2-1 0,-2 0 0 15,4 1 2-15,-2 0-3 16,1 0-1-16,-1 3 1 16,1-3-1-16,-1 3 2 15,2-3 0-15,-2 3-1 0,2-3-2 16,0 2 5-16,-2-1-2 15,2-1 0-15,0 3 0 16,0-2-1-16,0 1 1 16,0-3 1-16,0 2-4 15,0-4 2-15,2 0-3 0,0 1 0 16,-1 1 4-16,0-1-4 16,0 0 2-16,-1 0 0 15,0 0 0-15,0 1-1 16,0 0 1-16,0-4 1 15,0 2-2-15,-1 1 3 16,-3-1-3-16,0-1 2 0,1 3 0 16,0-3-2-16,1 1 0 15,-1 0 2-15,2-1-3 16,-2 2 4-16,2-3-4 16,0 2 2-16,0 2-1 15,-3 0 0-15,2 1 1 0,-2-1 0 16,2 2-1-16,0-4 1 15,-1 3 1-15,1-6 0 16,-1 3-2-16,1-2 0 16,2 0 1-16,-1 0 1 0,1 2-1 15,0 0-2-15,0 0 2 16,0-2-1-16,0 2 1 16,0 0 2-16,0-2-5 15,0 1 5-15,0 0-2 16,0 2-3-16,0 1 3 15,0-1 1-15,0-1-3 16,0 2 2-16,0 0-1 0,-2-2 0 16,1 0 1-16,1 1-1 15,0-1 1-15,-2 1 0 16,2 1-1-16,0 1 0 16,0 1 1-16,0-1-2 0,0 2 2 15,0-1 2-15,0 2-5 16,0-3 3-16,0 2-1 15,0 0 0-15,0 1 4 16,0 0-5-16,0 0 2 0,2-3 1 16,-1 2-1-16,2-2 0 15,2 0 1-15,-4-1-2 16,3 2 2-16,0-1 0 16,-2 2-2-16,2-1 3 15,1-2-1-15,-3 3-2 16,2-1 2-16,1 0-1 0,-5 1 0 15,3 2 2-15,-2 0-1 16,1-1 2-16,-2 2-1 16,0-2-2-16,0 3 3 15,0-3 1 1,0-1-3-16,0 2 3 0,0 0-1 0,0-1-3 16,0 2 2-16,0-2-1 15,0-2 0-15,0-1 0 16,0-3-1-16,0 2 2 15,0-4-1-15,0 1-1 0,1-2 0 16,2 0 1-16,-1 0-3 16,0-4 3-16,-1-1-1 15,1-1-2-15,1-3 3 16,-3-1-2-16,2-5 0 16,0 1 2-16,-1-2-1 0,-1-3-2 15,1-1 3-15,-1-2-2 16,0 0 2-16,0 1-2 15,0-3 0-15,0 0 1 16,0 1 0-16,0-1-1 16,0 0 2-16,0 0-1 15,0 0 0-15,1 0-4 0,-1-3-13 16,3-1-23-16,0-2-33 16,-1-1-76-16,-1 0-127 15</inkml:trace>
  <inkml:trace contextRef="#ctx0" brushRef="#br0" timeOffset="1">15705 8068 270 0,'-5'0'81'0,"-1"0"-69"16,1 0 55-16,1 0-6 15,0 0-8-15,0 0 0 16,1 0-1-16,1 0-17 0,2 0-15 16,-3 0-6-16,1 0-3 15,1 0 6-15,1 0-3 16,0 0-3-16,0 0-1 15,0 0-7-15,3 0-1 16,5 0 0-16,5 0 5 0,5 0 3 16,2 0-7-16,6-2-1 15,2-2 2-15,3-2-5 16,4 1 2-16,4 0 1 16,7-1-1-16,3-2 0 15,7 2-1-15,5-1 4 16,8 0-3-16,5 2 1 0,1 0-4 15,4-1 4-15,2 3-2 16,1-3 8-16,4 4 0 16,-3 0-1-16,4-1-1 15,0 1 1-15,3 0-7 0,0-2 2 16,1 1 0-16,2-1-3 16,1-1 4-16,0 1-1 15,2 0-4-15,0 0 3 16,0 0-1-16,-1 2 0 15,2 0 1-15,-1-1-1 0,-1 3-2 16,0 0 4-16,0 0-2 16,-1 0 1-16,1 0-1 15,-1 2 0 1,-1 1-1 0,1-1 3-16,3 1-2 15,-1-2 3-15,0 2 2 16,1-2-1-16,-1-1-2 0,2 2 0 15,-5-2-2-15,-2 0 2 16,-1 0 0-16,-4 0-1 16,-4 0 0-16,-2 0 1 15,-5-3 4-15,-2 0 0 0,-5-1-3 16,-6 0 1-16,-3-2 0 16,-6 2-3-16,-2-2 0 15,-8 0 0-15,1 0-1 16,-9 1 1-16,-4-2-13 15,-9-1-53-15,-4-3-200 16</inkml:trace>
  <inkml:trace contextRef="#ctx0" brushRef="#br0" timeOffset="2">16642 8020 444 0,'2'-8'26'0,"-2"2"48"16,0-1 3-16,0 1-20 15,0 1-19-15,-2 2-7 0,-3 2-8 16,1 0-13-16,0 1-5 16,0 0-1-16,-1 4-4 15,1 2-2-15,1 3 2 16,1 3-1-16,-2 1 1 16,4 1 1-16,0-1-2 0,0 1 1 15,4-5-1-15,3 0 0 16,1-3-3-16,6-4 2 15,-3-2 1-15,4 0 5 16,-1-10-1-16,-1 0-2 16,-2-2 1-16,-1-1 0 0,-4-2 2 15,-4 3 5-15,2-2 6 16,-4 5-4-16,0 0-7 16,-6 2-5-16,1 4 0 15,-4 3-2-15,0 0-13 16,0 5-39-16,-2 6-25 15,3 1-70-15,1 0-213 0</inkml:trace>
  <inkml:trace contextRef="#ctx0" brushRef="#br0" timeOffset="3">16549 8338 148 0,'0'-4'507'0,"0"1"-478"16,0 0 29-16,0 3-11 16,0 0-10-16,2 0-27 0,-1 8-6 15,1 4-2-15,-2 3-1 16,0 5-1-16,-2 4 2 15,-4 3 0-15,-3 1-1 16,1-2-29-16,1-2-48 0,1-3-27 16,0-6-98-16,5-7-148 15</inkml:trace>
  <inkml:trace contextRef="#ctx0" brushRef="#br0" timeOffset="4">16638 8362 614 0,'0'-7'34'15,"0"4"16"-15,-3 3 4 16,-1 0-33-16,2 4-16 0,-1 5-6 16,3 5 1-16,0 1 0 15,0 2 0-15,0 2 1 16,1 0-1-16,5-2-1 15,-2-1-15-15,1-3-14 0,1-1 13 16,0-4 9-16,2-3 2 16,1-5 4-16,0 0 3 15,4-5 0-15,2-5 1 16,-3-4 0-16,2-2-1 16,-2-1 3-16,-2-3 13 15,-5 1 5-15,-2 2-1 16,-3 1-4-16,0 2 3 0,-7 4-1 15,-4 3-15-15,-2 4-5 16,-4 2-2-16,3 1-40 16,-2 0-52-16,1 0-179 15</inkml:trace>
  <inkml:trace contextRef="#ctx0" brushRef="#br0" timeOffset="5">17678 7980 522 0,'0'-8'45'0,"-1"3"32"16,-6 1-42-16,1 1-19 16,-2 3-7-16,-4 0-1 15,2 0-5-15,-2 7-1 16,0 2-3-16,0 2 2 0,4 1-3 15,-1 0 2-15,3 1 0 16,3-1-1-16,3 2 0 16,0-4 1-16,3 1 0 15,5-2 0-15,1-3-1 16,2-2 0-16,2-2 2 16,-1-2 0-16,0-3 0 0,0-7 2 15,-1-3-2-15,-2 1 8 16,-3-3 17-16,-4-1-2 15,-2 1-6-15,0 2 1 16,-2 1-6-16,-8 1-5 16,1 6-8-16,-4 2-3 0,3 3 1 15,-2 5-26-15,2 6-61 16,0 4-74-16</inkml:trace>
  <inkml:trace contextRef="#ctx0" brushRef="#br0" timeOffset="6">17494 8422 330 0,'-6'0'262'0,"6"0"-236"16,0-6 52-16,0 0-45 0,8 0-8 15,4 1-17-15,2 2-1 16,1 1-1-16,1 0 0 16,-3 2-2-16,0 0-4 15,-6 2 1-15,-3 6-2 0,-4 3 0 16,0 1 2-16,-7 3 0 15,-4 1 0-15,-1 2 2 16,-4 1 2-16,6-2 2 16,0-2-3-16,3-1 0 15,3-4-1-15,4-3-1 16,1-4-2-16,9-3 2 0,7 0 2 16,3-6-3-16,4-5-13 15,-1-1-81-15,3-3-115 16</inkml:trace>
  <inkml:trace contextRef="#ctx0" brushRef="#br0" timeOffset="7">17795 8387 67 0,'0'-5'626'16,"0"-1"-563"-16,-5 4 20 0,-1 0-61 15,2 2-14-15,-2 0-2 16,-1 7-5-16,1 3-1 15,3 0 0-15,-1 4-1 16,1 1 1-16,3 2 0 16,0 0 0-16,3-2 0 0,6-2-10 15,3-2-8-15,1-5-2 16,2-3 0-16,2-3 11 16,0 0 3-16,2-10 3 15,-3-2 4-15,-1-6 1 16,-4-1-1-16,-1-2 2 15,-4 0 4-15,-6-2 9 0,0 2 4 16,-6 3-1-16,-7 5-2 16,-4 3-11-16,1 8-8 15,-4 2-4-15,2 0-58 16,5 0-122-16</inkml:trace>
  <inkml:trace contextRef="#ctx0" brushRef="#br0" timeOffset="8">18562 7959 445 0,'0'-5'39'0,"0"-2"5"0,0 2 5 16,2 0-12-16,2 0-5 15,2 1-20-15,2 0-10 16,1 0-1-16,0 2 0 15,2 0-2-15,-1 2 2 16,0 0 1-16,1 0-1 0,-7 2-1 16,-1 3-1-16,-1 2-1 15,-2 0 2-15,-2 1 2 16,-5-2-1-16,-2-2 0 16,0 0 3-16,1-3 13 15,1-1 15-15,-2 0 0 16,3-1-6-16,3-3-8 0,0 0-6 15,0 0-1-15,1-1-7 16,2 3-3-16,-1 2 1 16,1-1-2-16,0 1-3 15,0 0 1-15,0 0-3 16,0 0 5-16,0 0 1 0,0 0-1 16,0 0 1-16,0 0-3 15,-2 3 2-15,2 2 0 16,-2 2 0-16,0 2 0 15,2 2 0-15,0 0-2 16,0 0 3-16,0-1-1 0,4-1-5 16,2-4-1-16,2 1 3 15,0-6 3-15,1 0 2 16,1 0 1-16,-1-7-2 16,1-4 0-16,-2 1 2 15,-3-5-2-15,-2 1 2 16,-3 0 1-16,0 1 3 0,-4 3 7 15,-4 2-5-15,-2 2-7 16,0 6-3-16,0 0-1 16,0 6-6-16,0 4-47 15,1 3-75-15,2-3-310 16</inkml:trace>
  <inkml:trace contextRef="#ctx0" brushRef="#br0" timeOffset="9">18512 8368 402 0,'-8'0'282'0,"3"-1"-230"0,4-6 30 16,1 2-65-16,10 0-13 16,2 1 0-16,2-1-5 15,4 4 2-15,-2 1-1 16,-1 0 0-16,-1 0-2 16,-6 3 2-16,-4 4-13 0,-3 0-4 15,-1 1 5-15,-4 3 6 16,-2-1 5-16,-4-1 1 15,0-1-3-15,4 0 3 16,-3 0 0-16,4-4 0 16,3 1 1-16,0 2-2 15,2-2 0-15,0-3 1 0,4 2-4 16,6-1 3-16,3-2 3 16,1 0-2-16,0 0 2 15,0 1-3-15,-3 2 2 16,-3 0 4-16,-3 1 7 0,-3 3 2 15,-2 2-1-15,-2 0-5 16,-7 4 3-16,-2-1 0 16,-4 1-7-16,-1-1-2 15,-2-2 2-15,1-3-3 16,2-2-1-16,1-4-11 16,7-2-34-16,3 0-49 0,4-11-199 15</inkml:trace>
  <inkml:trace contextRef="#ctx0" brushRef="#br0" timeOffset="10">18773 8401 635 0,'-14'0'44'15,"-4"0"0"-15,4 2 21 16,2 6-43-16,4 2-7 0,1 0-10 15,6 4-5-15,1 1 0 16,0-2 1-16,7 2 0 16,0-2-1-16,2-2 1 15,3-2-2-15,2-4 1 16,0-2 1-16,2-3-1 0,2-2 3 16,1-7 0-16,0-4-2 15,-3-2 1-15,-2-4 0 16,-2-2-1-16,-6-2 1 15,-3 2-1-15,-3 1 0 16,-4 1 0-16,-7 4-2 16,-2 4-2-16,-1 2-6 0,2 1-83 15,2-2-327-15</inkml:trace>
  <inkml:trace contextRef="#ctx0" brushRef="#br0" timeOffset="11">19446 7999 487 0,'0'-15'25'0,"0"0"61"16,-1 2-24-16,-2 2-5 15,1 0 3-15,0 5-23 16,0 2-18-16,-2 3-10 0,-2 1-4 16,0 1-5-16,0 7-4 15,-2 4 3-15,1 1 0 16,3 2 1-16,1 0 0 15,3 0 0-15,0-5-1 16,0 1 0-16,4-4-2 0,4-1 1 16,-1-2 1-16,4-3 0 15,-1-1 3-15,2 0-1 16,-1-2 0-16,1-6 1 16,-3 1-2-16,-1-2 1 15,-4-2 3-15,-1 0-2 0,-3-2 0 16,0 4 0-16,-7 1-2 15,-2 4-1-15,-2 4-3 16,-2 0-6-16,2 6-32 16,0 7-66-16,4 0-151 15</inkml:trace>
  <inkml:trace contextRef="#ctx0" brushRef="#br0" timeOffset="12">19356 8292 597 0,'0'-4'83'0,"0"0"-64"0,0 4 58 15,0 0-64-15,-2 5-9 16,-3 5-5-16,3 3 1 16,-2 4 1-16,1 2-2 15,1 4 2-15,0 0-1 16,2-4-1-16,0 2 2 15,0-6-2-15,4-2 1 0,3-6 0 16,0-3 0-16,5-4 1 16,0 0 2-16,1-6-1 15,0-5-1-15,-1-2 1 16,1-2-2-16,-4 0 3 0,-2 1 8 16,-1 1 11-16,-4 3 5 15,0 2-4-15,-1 5-4 16,-1 3-1-16,0 0-8 15,0 2-13-15,0 7-1 16,-1 6 3-16,-1 3 1 0,1 1 1 16,0 7-1-1,1-2 2-15,-2 0-7 0,2-1-36 16,0-4-41-16,0-7-84 16,0-5-238-16</inkml:trace>
  <inkml:trace contextRef="#ctx0" brushRef="#br0" timeOffset="13">19616 8374 684 0,'2'-6'33'0,"-1"3"44"15,-1 3-29-15,2 0-25 16,-2 2-20-16,0 7-7 15,2 4 4-15,1 1 0 16,1 4 0-16,-2 1 1 0,4-3-2 16,-1 1 2-16,0-2-1 15,1-5 0-15,1-3-1 16,0-5 0-16,4-2 4 16,2 0 0-16,2-9-2 15,-2-7 1-15,1-2 0 16,-3-4-1-16,-4-4 2 0,-3 1-1 15,-4-1-1-15,0 4 4 16,-7 5 2-16,-4 7 3 16,-7 6-9-16,0 4-5 15,1 0-54-15,-1 0-150 16</inkml:trace>
  <inkml:trace contextRef="#ctx0" brushRef="#br0" timeOffset="14">20213 7964 480 0,'-15'0'35'15,"1"0"28"-15,5 0 3 0,4 0-22 16,2 0 7-16,3 0-8 16,5 0-14-16,8 0-22 15,7 0-3-15,5 0-1 16,5 0 0-16,3 1-3 15,8 3 0-15,4-1 0 0,3-1-1 16,7-2 2-16,3 0 0 16,0-3 0-16,-1-5 0 15,-5 0 0-15,-7 0-1 16,-13-2 2-16,-8 5 0 16,-11 1-2-16,-10 3 3 15,-6 1-3-15,-13 1-29 0,-8 5-45 16,-5 2-91-16,-8 2-321 15</inkml:trace>
  <inkml:trace contextRef="#ctx0" brushRef="#br0" timeOffset="15">20440 7936 570 0,'3'-8'66'15,"-1"1"8"-15,-2 2-52 16,0 4-7-16,-8 1-5 15,-5 0-11-15,-1 3 1 16,-4 7 4-16,1 2 8 16,0 2-4-16,3-1-4 0,4 0-4 15,4 0 3-15,6 0-3 16,0-4-2-16,9-1 2 16,7-2 0-16,2-3 2 15,6-1 0-15,2-2-2 16,-1 0 0-16,-2-8 0 0,0-3 0 15,-7-2 3-15,0-5-3 16,-7-1 2-16,-6-1 7 16,-3 0 9-16,-4 2-6 15,-7 2-3-15,-5 5-2 16,-1 4-4-16,1 7-4 0,-2 0-1 16,1 12-15-16,2 3-71 15,-1 3-173-15</inkml:trace>
  <inkml:trace contextRef="#ctx0" brushRef="#br0" timeOffset="16">20271 8352 617 0,'0'-4'26'0,"6"-1"8"16,5 0-18-16,3-1-4 16,6 0-1-16,0 0-9 15,2-2-1-15,-2 3 0 16,-3-2 1-16,-3 2 2 15,-7 0 3-15,-5 2 12 16,-2 0 14-16,-1 2-4 0,-12 1-17 16,-2 0-8-16,-1 0-2 15,-4 2-2-15,1 5 1 16,2 1 1-16,4-1-1 16,5 0 0-16,4 1 0 15,4-2-1-15,0 1 1 0,10-2 0 16,5 2 2-16,1-1-1 15,3 3-1-15,-2-1 0 16,-6 2-1-16,-2-1-1 16,-3 5 1-16,-6-1 0 15,-1 1 10-15,-11 1 5 0,-1 0-2 16,-4-4-8-16,-2 0-1 16,3-5-2-16,1-1-6 15,3-5 10-15,6 0-25 16,4-11-38-16,2-2-88 15,7-6-303-15</inkml:trace>
  <inkml:trace contextRef="#ctx0" brushRef="#br0" timeOffset="17">20582 8311 770 0,'-8'-3'32'15,"1"2"30"-15,2 1-41 16,0 0-15-16,0 7-1 16,1 3-4-16,0 4 0 0,4 3 0 15,-1-1-1-15,1 2 1 16,0-1-1-16,0-2 0 16,2-2 0-16,3-4 0 15,5-3-1-15,2-5 0 16,2-1 6-16,0-3-1 15,2-7 0-15,2-4-2 0,-5 0 0 16,2-6 0-16,-7 1 0 16,-3-1 1-16,-5-1 1 15,-2 4-1-15,-9 5 2 16,-5 2 4-16,-4 7-10 16,-4 3-1-16,-2 0-13 15,0 3-38-15,6 2-137 0</inkml:trace>
  <inkml:trace contextRef="#ctx0" brushRef="#br0" timeOffset="18">15581 7143 429 0,'-4'-7'42'15,"-3"-2"12"-15,-2 4 40 16,4-1-27-16,-1 3-20 0,0 1-12 16,0 0-13-16,3 2-12 15,1 0-5-15,1 2-5 16,1 4-1-16,0 1 1 16,0 2 0-16,2 2 0 15,3 0 2-15,4-1-2 0,0 0 0 16,0-3 1-16,5-2-1 15,-2-3 2-15,-1-2 1 16,2 0-2-16,-2-2 3 16,-2-9-2-16,1 2 0 15,-8-5 2-15,2 1-3 0,-4 0 1 16,-5 2 1-16,-6 0 4 16,1 3-6-16,-3 4-1 15,1 4-4-15,1 0-2 16,1 6-58-16,0 3-98 15</inkml:trace>
  <inkml:trace contextRef="#ctx0" brushRef="#br0" timeOffset="19">14352 7237 606 0,'-8'-3'9'15,"1"-3"4"-15,4 1 30 16,3 0-27-16,1 0-6 0,13-2-6 16,5 0-4-16,5 2-2 15,2 0 2-15,-1 4-1 16,-2 1-1-16,-2 0 2 15,-8 10-1-15,-5 2-1 16,-7 5 0-16,-1 5 1 0,-9 3 5 16,-9 3 0-16,-2 4 0 15,1-3 1-15,0 0 0 16,5-7 9-16,7-4 11 16,4-7-6-16,3-6-10 15,12-4 2-15,10-1 12 0,5-4-7 16,9-5-12-16,5-4-4 15,5-2-43-15,-1-1-83 16,0-4-222-16</inkml:trace>
  <inkml:trace contextRef="#ctx0" brushRef="#br0" timeOffset="20">14907 7210 421 0,'-11'-4'245'0,"-4"2"-241"15,-1 2 11-15,-1 0-3 16,1 9 10-16,2 0-5 0,0 4-7 16,4 1-6-16,0 0-1 15,4 5-2-15,4-3 0 16,2 4 1-16,0-2-2 16,2-3 2-16,10-3-2 15,2-5-2-15,2-4-19 0,2-3-10 16,0 0 8-16,0-7 5 15,-5-2 10-15,0-4 7 16,-5 1 2-16,-3-3 1 16,-2-2 10-16,-3 5 23 15,0-3 0 1,-7 1 1-16,-2 2-2 0,-2 5-11 0,0 1-8 16,-1 2-10-16,2 4-7 15,2 0 1-15,6 0-6 16,2 0-84-16,10 0-73 15,6 0-233-15</inkml:trace>
  <inkml:trace contextRef="#ctx0" brushRef="#br0" timeOffset="21">15178 7172 706 0,'-13'-2'25'15,"-4"0"21"-15,6 2 6 16,0 0-29-16,2 6-9 16,0-1-10-16,7 4-3 15,0 2-1-15,2 3 0 0,0-2-1 16,0 3 3-16,2 0-1 16,2-1-1-16,1-1 1 15,2-2-1-15,3-4-2 16,2 1 2-16,1-6-3 15,4-2 1-15,4 0-7 16,0-10-4-16,1-2 8 0,-4-2 5 16,-1-3 1-16,-5-3 1 15,-5 4 1-15,-6-4-2 16,-1 3 4-16,-6 3 5 16,-8 4 0-16,-7 6-9 0,-3 4-4 15,-1 0 2-15,-3 9-15 16,3-3-103-16,5-2-266 15</inkml:trace>
  <inkml:trace contextRef="#ctx0" brushRef="#br0" timeOffset="22">15564 6279 489 0,'-2'-6'40'16,"-2"2"19"-16,0 3-10 16,2 1-31-16,-4 0-8 0,0 1-8 15,3 9-6-15,-1-3 2 16,3 5 1-16,-1 0 1 0,2-2 0 16,0 1 0-16,5 0 0 15,4-5 0-15,0-2 1 16,2-3 0-16,1-1 2 15,-2 0-1-15,0-6 3 16,0-4 6-16,-1-2 7 0,-1-1-3 16,-3 1-4-1,-3-2 4-15,-2 0 7 0,0 3 2 16,-4 3-3-16,-7 4-7 16,-3 4-10-16,1 0-6 15,-3 6 0-15,2 4-9 16,2-2-122-16,1 0-312 0</inkml:trace>
  <inkml:trace contextRef="#ctx0" brushRef="#br0" timeOffset="23">14358 6245 542 0,'4'-16'77'16,"-2"3"-21"-16,0 2-2 15,0 5-15-15,0 4-1 16,-2 2-13-16,0 8-18 0,0 10-19 15,-6 6 12-15,1 6 1 16,-1 5-1-16,1 4 2 16,1-3-2-16,4-1 0 15,0-3 2-15,0-5-2 0,6-6 1 16,3-9 0-16,4-4-1 16,3-8 2-16,0 0 2 15,2-11-2-15,1-3 0 16,-1-5-1-16,-1 1-1 15,-5-3 2-15,-2 5-2 16,-3 2 1-16,-4 5 2 0,-2 3 0 16,-1 3-1-16,0 3 2 15,0 1-9-15,-2 10-3 16,0 3 6-16,-1 5 1 16,1 7 2-16,2-4-1 15,0 5 0-15,0-6 0 16,5-3-19-16,2-4-58 0,6-10-18 15,0-4-157-15</inkml:trace>
  <inkml:trace contextRef="#ctx0" brushRef="#br0" timeOffset="24">14693 6296 656 0,'-13'-1'32'0,"3"1"-31"0,-2 0 10 16,5 5-2-16,2 5-3 16,0 7-6-16,5-1-1 15,0 4-3-15,0 2 5 16,3-1-1-16,3-1-1 16,-1-3 2-16,0 0-1 0,0-4-1 15,4-5 3-15,-1-5-2 16,4-3 3-16,0 0 0 15,0-9 2-15,1-4-2 16,1-3-2-16,-4-3 0 16,-1-1 2-16,-5 0 1 0,-4-3 2 15,0 2 4-15,-4 1 7 16,-5 1-1-16,-2 7-3 16,-2 6-2-16,3 4-11 15,0 2-3-15,2 8-3 16,4 6-8-16,3-1-89 15,1-1-158-15</inkml:trace>
  <inkml:trace contextRef="#ctx0" brushRef="#br0" timeOffset="25">14960 6289 674 0,'-11'-1'28'15,"-2"1"30"-15,3 0-34 16,0 7-13-16,1 5-4 16,2 1-5-16,3 3-1 0,4 1 0 15,0 0-1-15,0 1 1 16,6-2 1-16,2-2-2 16,3-2 1-16,2-4-1 15,3-4 1-15,1-4 2 16,2 0 0-16,0-11-1 15,0-2 1-15,-1-5 0 0,0 0-3 16,-6-5 3-16,-4 0 0 16,-6 0 3-16,-2 2 3 15,-5 2 3-15,-6 5 2 16,-6 4-8-16,-2 9-9 0,1 1 0 16,-1 8-10-16,2 0-82 15,5-4-239-15</inkml:trace>
  <inkml:trace contextRef="#ctx0" brushRef="#br0" timeOffset="26">15564 5454 28 0,'0'-5'531'0,"0"-3"-492"15,0-1 48-15,-2 2-28 16,1-2-2-16,-1 3-19 16,1 1-9-16,-1 0-9 15,0 2-8-15,2 3-7 0,-1 0-6 16,1 0-4-16,0 4-3 15,1 2 5-15,4 2 2 16,2-2-1-16,3-1 1 16,0-2-1-16,3-2 1 15,-2-1 2-15,1 0-2 0,0-3 3 16,-3-4 1-16,0-4-1 16,-3-2 1-16,0-1 0 15,-4 1-3-15,-2-1 1 16,0 2 0-16,-4 3-4 15,-6 1 3-15,-1 5-1 16,-4 3-4-16,-1 0 3 0,1 7-1 16,0 5-5-16,-1 3-29 15,8 1-41-15,2-3-63 16,6-5-193-16</inkml:trace>
  <inkml:trace contextRef="#ctx0" brushRef="#br0" timeOffset="27">14364 5341 365 0,'4'-13'218'0,"-4"6"-171"0,0 2 30 16,0 2-13-16,-4 3-30 15,-1 0-22-15,-2 6-15 16,-3 9-1-16,0 4 2 15,-3 5 3-15,2 6 2 0,0 5-2 16,4 0 0-16,-1 4 0 16,5-3-1-16,3-2 2 15,0-5-1-15,11-7-1 16,2-5-1-16,4-8 1 16,1-5-1-16,1-4 2 0,0-4 0 15,-3-8-1-15,-3-2 2 16,0-2-2-16,-7-2 2 15,-2 1 1-15,-4 1-1 16,0 2 0-16,-7 2-1 16,-6 6-1-16,-1 1-2 15,-4 5-1-15,-1 0-2 0,2 10 4 16,2 0 0-16,3 2-29 16,7-2-114-16,5-5-269 15</inkml:trace>
  <inkml:trace contextRef="#ctx0" brushRef="#br0" timeOffset="28">14730 5369 667 0,'-13'-3'37'0,"0"-6"-35"15,2 7 36-15,-2 2-13 16,0 0-11-16,2 9-9 16,-1 3-4-16,2 2-1 0,2 3 0 15,-3 1 4-15,5 3-4 16,1 1 1-16,2 1 1 16,2 0-1-16,1-4 0 15,0 4-1-15,4-7-2 16,5-2 0-16,0-5 0 15,5-5 0-15,1-4 4 0,-1-1 0 16,3-8 0-16,3-5-3 16,-4-2 1-16,-3-3-1 15,0 1 2-15,-5-2 0 16,-5 2 1-16,-3-3 1 16,0 3-3-16,-7 0 3 0,-6 6-2 15,0 2-3-15,-3 5-1 16,3 5-2-16,-1 0-2 15,6 6-74-15,4 1-73 16,4 0-377-16</inkml:trace>
  <inkml:trace contextRef="#ctx0" brushRef="#br0" timeOffset="29">14927 5371 668 0,'-13'0'17'0,"-1"0"-14"16,1 0 25-16,1 10-12 15,3 1-4-15,-1 2-5 16,5 2-4-16,4 2-2 0,1 0 3 16,0 2-4-16,2-1 1 15,9-1-1-15,1-2 1 16,2-3 0-16,2-3 0 15,0-2-1-15,1-6 2 16,1-1 2-16,0-1-1 16,-3-10 0-16,2-1-1 0,-3-2 1 15,-4-5 3-15,-4-1 0 16,-2-1 15-16,-4 0-3 16,-1 0 5-16,-10 1-6 15,-3 5-10-15,-5 4-9 16,-1 7-2-16,-3 4-20 0,0 0-98 15,4 2-297-15</inkml:trace>
  <inkml:trace contextRef="#ctx0" brushRef="#br0" timeOffset="30">15615 4553 488 0,'-7'-4'37'0,"0"0"11"15,1 3 7-15,-1 1-25 16,-1 0-15-16,0 1-11 15,0 5-2-15,1 5-1 0,3 0 0 16,1 3-1-16,3-3 1 16,0 0-1-16,0 0 2 15,4-3-1-15,1-1 1 16,6-5 4-16,-2-1 1 16,1-1 8-16,2-1 1 15,2-7 2-15,1-4 0 0,-2-4-10 16,-1-2-4-16,-3-1 0 15,-3 1-1-15,-4-1 7 16,-2 4 12-16,-5 0-5 16,-7 3-6-16,-1 6-7 0,-2 3-6 15,1 3-1-15,2 3 0 16,1 7-23-16,6-2-99 16,2-1-274-16</inkml:trace>
  <inkml:trace contextRef="#ctx0" brushRef="#br0" timeOffset="31">14410 4603 540 0,'-11'-10'134'16,"-3"-2"-120"-16,4 1 34 16,-1 3-13-16,5 1-16 0,4 3 0 15,2 2-1-15,2 2-11 16,15 0-21-16,3 6 11 16,4 7 3-16,7 0 0 15,1 4 1-15,-2 4-2 16,0-1 2-16,-9 3-2 15,-4 1 0-15,-7 0 0 0,-9 0-4 16,-1-2-16-16,-11-3 13 16,-9-5 7-16,-4-1 2 15,-3-8 1-15,3-4-1 16,1-1 3-16,7-6 3 16,5-11 0-16,10-5 0 0,1-4-5 15,9-3-4-15,7-2 2 16,6-1 0-16,0 0-1 15,0 2 1-15,-4 2 0 16,-7 3 0-16,-5 2 3 0,-6 7 4 16,0 3-2-16,-10 6 1 15,-2 5-3-15,-3 2-7 16,0 4 1-16,3 8-1 16,1 5 1-16,5 4-3 15,6 1-79-15,0 1-76 16,11-4-223-16</inkml:trace>
  <inkml:trace contextRef="#ctx0" brushRef="#br0" timeOffset="32">14816 4539 687 0,'-17'-3'6'0,"-1"3"-1"15,2 0 7-15,3 8 0 0,0 2-3 16,2 5-1-16,5 3-6 16,2 1 1-16,2 4-3 15,2 0 0-15,0-1 1 16,1-1-1-16,6-2 1 16,4-4 0-16,2-6-2 0,2-4 2 15,-1-5 2-15,3 0 1 16,-1-11 2-16,0-5-1 15,-1-2-1-15,0-1 2 16,-5-2 6-16,-4 0 9 16,-3-2-1-16,-3 1-8 15,-3 3-4-15,-7 3-5 0,-5 4-3 16,-2 8-2-16,2 4-4 16,0 1 3-16,3 10 0 15,6 0-74-15,6 3-79 16,0-3-228-16</inkml:trace>
  <inkml:trace contextRef="#ctx0" brushRef="#br0" timeOffset="33">15000 4568 651 0,'-9'-4'32'0,"0"2"-1"0,-2 2 19 16,3 1-43-16,-3 10-8 15,3 2-2-15,2 3 1 16,2 3 1-16,2 0 2 16,2-1-2-16,0-1 4 15,2-2-3-15,7-6 0 0,2-4 2 16,0-2 2-16,2-3 15 16,2-4 14-16,2-8-6 15,-1-4-8-15,0-6-12 16,2 0-5-16,-6-5 0 15,-2 1 1-15,-4 4-1 0,-6 3 2 16,0 4-4-16,-12 10-4 16,-2 4-5-16,-4 1-63 15,3 0-171-15</inkml:trace>
  <inkml:trace contextRef="#ctx0" brushRef="#br0" timeOffset="34">15632 4201 319 0,'0'0'121'0,"0"0"-60"15,0 0 0-15,0 0-29 0,2-3 4 16,-2 0-10-16,1 2-7 16,-1 0 0-16,0 1 10 15,0-2 5-15,0 1-15 16,0 0-9-16,-3-2 3 16,1-1 7-16,-1-2-3 0,-1-3-4 15,3-1 0-15,1-4-7 16,0-1-4-16,0-5-1 15,0 1 0-15,0-5 0 16,2 0 2-16,1-3-1 16,-2 3 3-16,-1-5 6 15,0 2-4-15,0 2-2 16,0-2-3-16,-2 0-1 0,-2 2 1 16,0-3-2-16,1-1 0 15,1 1 1-15,2-3-1 16,0 4 1-16,0 0-1 0,0 2 0 15,0 2 2-15,2 1-1 16,-2 0 0-16,1 1 2 16,-1-2 1-16,0 0-4 15,0-2 1-15,0-1-1 16,0-4 2-16,-1 2-2 0,-8-4-3 16,3 5 4-16,-4-3 0 15,-1 5 1-15,0 2-1 16,0 0 0-16,2 6-1 15,0 1 0-15,3 4 0 16,1 4-2-16,2 1 2 16,0 4-2-16,3 3-2 0,0 0-43 15,3 0-121-15,4 5-44 16</inkml:trace>
  <inkml:trace contextRef="#ctx0" brushRef="#br0" timeOffset="35">15659 4335 302 0,'-3'3'96'0,"2"-2"-89"16,0 0 24-16,1-1 9 15,0 0-13-15,0 0-11 16,0 0 5-16,0 0 20 15,4 0 5-15,0-5-25 16,1-4-6-16,0 0 8 0,-1-3 3 16,1-6-4-16,-1-3-1 15,3-4 0-15,-2-4-7 16,0-4-5-16,1-3-4 16,-2-1-2-16,-2-2 3 15,2 0 6-15,-4 1-3 0,0-1-5 16,0 1 1-16,-5 3-4 15,1 3 3-15,-2 2 0 16,3 1-2-16,0 3 2 16,0-1-1-16,3 1-3 0,0 2 2 15,0 0 0-15,0 1-2 16,0 3 1-16,3-1 0 16,-2 2 0-16,2 2 0 15,-2 1 0-15,0-3 2 16,1 2-1-16,1-2-1 15,-3 1 2-15,0-1 0 0,0 0-1 16,0 0 1-16,0 2 1 16,-5-1-4-16,3 4 2 15,-3 0-1-15,1 1-2 16,-3 1 1-16,1 0 0 16,1 1 0-16,0 2 1 0,0-3-1 15,-1 1 1-15,0-1 0 16,2-1-2-16,-1 1 2 15,2 0 1-15,-2 3-3 16,2 0 1-16,1 6 1 0,2 0-2 16,-2 1 1-16,2 2-4 15,0 0-4-15,0 2 1 16,0 7-4-16,0 3 11 16,0 4 0-16,2 4-1 15,2 4 1-15,-1 1 1 16,2 5-2-16,-1 1 1 0,-2 1 0 15,2 3 0-15,-4 0 1 16,0 3-2-16,0 3 1 16,0-2 0-16,2 4 0 15,-2-1 1-15,1-1 0 16,0 0-3-16,1-1 3 16,2-1 0-16,0 2-1 0,2-4 0 15,-2 1 1-15,-1-2-2 16,0-2 2-16,-2-3-1 15,-1-1-8-15,0-4-2 16,-1 0 1-16,-5-1 4 0,-1-2-1 16,-2 0 0-16,3-6 0 31,0-1 6-31,4-4-1 0,-2-2 1 16,3-5 0-16,1-2-1 15,0-3 1-15,0 0-1 0,5-6-1 16,1-6 7-16,1-2-5 15,3-6 1-15,-2-4-3 16,-2-7-1-16,0-7-5 16,-2-7-4-16,-4-10-12 15,0-10-2-15,0-11 15 0,-8-2 5 16,1-3-4-16,1 8 5 16,0 6 3-16,0 9 1 15,5 13 1-15,1 10 0 16,1 8-7-16,6 9-233 0</inkml:trace>
  <inkml:trace contextRef="#ctx0" brushRef="#br0" timeOffset="36">15694 3854 267 0,'-6'-14'291'15,"-3"1"-288"-15,2 2 46 16,-1 5 4-16,-2 3-42 15,2 3-3-15,-1 0-2 16,2 3-7-16,3 7-4 16,-3 1 1-16,3 6 4 0,-1-1 1 15,0 2-1-15,4 0-1 16,0-3 2-16,1-2-1 16,0-2-2-16,5-3-1 15,6-6 1-15,0-2 3 16,2 0 4-16,2-5 0 0,-1-7 0 15,-3-2 3-15,0-3-2 16,-3 0 4-16,-4-3 7 16,-2 4-6-16,-2-2-5 15,-3 2 3-15,-4 5 1 16,-2 2 0-16,-2 4-4 0,0 5-3 16,0 0-6-16,1 5 0 15,-2 6-1-15,4 2 1 16,3 0 1-16,2 4 0 15,3-4-1-15,1 0 1 16,6-3 1-16,2 0 1 16,2-3-1-16,-1-3 2 0,3-4-2 15,-4 0-49-15,2-11-131 16</inkml:trace>
  <inkml:trace contextRef="#ctx0" brushRef="#br0" timeOffset="37">14642 3829 639 0,'-4'-4'43'16,"2"0"14"-16,-1 3 16 15,3-1-36-15,0 2-18 16,0 0-15-16,0 8-12 15,0 4 4-15,-2 7 4 0,0 5 0 16,-1 5 2-16,1 5-2 16,-2-2-1-16,4-3 3 15,0-2-1-15,0-6-15 16,4-7-47-16,5-9-59 16,4-5-112-16</inkml:trace>
  <inkml:trace contextRef="#ctx0" brushRef="#br0" timeOffset="38">14819 3840 264 0,'-7'-10'441'0,"0"2"-414"16,1 2 33-16,-3 6-38 16,3 0-14-16,-1 4-8 15,2 6-5-15,1 6 4 16,1 5-2-16,3 0 3 15,0 3 1-15,3 0-2 16,5-1 1-16,0-5 0 0,3-2-2 16,-1-6-2-16,3-5 0 15,-3-5 2-15,4 0 5 16,2-10-1-16,-4-5 1 16,2-4-1-16,-1 0-1 0,-3-2 0 15,-5 1 3-15,-3 1 4 16,-2 3 8-16,0 1-1 15,-5 4-4-15,-4 3-6 16,-2 6-5-16,-3 2-5 16,0 2 1-16,1 8-50 15,1-1-53-15,2 4-84 0</inkml:trace>
  <inkml:trace contextRef="#ctx0" brushRef="#br0" timeOffset="39">14980 3814 483 0,'-9'-5'223'16,"1"1"-202"-16,1 1 42 16,1 3-44-16,-1 0-16 15,0 9-6-15,2 5 1 16,2 1-1-16,1 5 3 0,2 0-1 15,0 1 1-15,1-2-1 16,6-3 2-16,2-3-3 16,3-5 0-16,-2-4 3 15,1-4-1-15,2 0 4 16,2-8-1-16,-1-3-1 16,-2-3 1-16,-2-2-2 0,-1-1 1 15,-4-1 8-15,-5 1 6 16,0 0-10-16,-2 1-2 15,-8 5-2-15,-1 4-4 16,0 5-2-16,-3 2-28 16,2 3-97-16,3 3-176 15</inkml:trace>
  <inkml:trace contextRef="#ctx0" brushRef="#br0" timeOffset="40">15252 3785 603 0,'-2'-10'36'15,"-4"5"37"-15,2 3-26 0,-2-1-20 16,-1 3-5-16,-1 0-15 15,-1 3-10-15,-3 3-1 16,0 7 2-16,0 2 1 16,0 3 0-16,0 2 1 15,3 1 1-15,2 2-2 16,5-2 2-16,2-2-3 0,0-4 1 16,9-1-1-16,4-6 0 15,3-3 1-15,2-5 1 16,2 0-1-16,0-12 4 15,-4 0-1-15,-1-3 0 16,-4-3 1-16,-3-2 1 16,-4-2 13-16,-3 0-3 0,-1 2-10 15,0 0-2-15,-1 4-1 16,-3 5-4-16,0 6-5 16,0 5-65-16,1 0-157 15</inkml:trace>
  <inkml:trace contextRef="#ctx0" brushRef="#br0" timeOffset="41">15449 3708 662 0,'-3'-6'17'0,"1"3"5"0,2 3 45 16,0 0-46-16,5 0-32 15,8 9-2-15,1 0 15 16,3 2 0-16,4 2-3 16,0 0 0-16,0 1 2 15,-1-4 2-15,-1-1-3 0,1 1 2 16,-3-5-3-16,-1-2-1 16,-2-3-111-16,0 0-301 15</inkml:trace>
  <inkml:trace contextRef="#ctx0" brushRef="#br0" timeOffset="42">15748 3671 658 0,'2'-14'51'0,"2"3"10"0,-3 4-17 15,0 3-6-15,-1 4-13 16,0 0-19-16,0 4-16 15,-6 9 0-15,-2 4 10 16,-5 4 0-16,-4 3 0 16,-2 3 3-16,-2 0-1 0,-5-1 1 15,1-4-2-15,-2-8-56 16,3-6-241-16</inkml:trace>
  <inkml:trace contextRef="#ctx0" brushRef="#br0" timeOffset="43">16559 5650 157 0,'-1'-1'219'15,"1"-2"-182"-15,0 0 27 16,0 3-12-16,0-1-6 15,0-1-3-15,0 2-3 0,0 0-11 16,0 0-14-16,3 0-12 16,2 0 1-16,1 7 0 15,1 0-5-15,3 2 2 16,1 2-1-16,0 3 2 16,-2-3 7-16,4 2-7 15,-2-2-1-15,-4-1 0 0,2-4-53 16,-3-3-74-16,-1-3-184 15</inkml:trace>
  <inkml:trace contextRef="#ctx0" brushRef="#br0" timeOffset="44">16673 5615 477 0,'-2'-2'56'0,"-3"-1"-15"15,-1 3 22-15,0 0-40 0,1 8-20 16,-2 6-5-16,-4 5 1 16,2 3 2-16,0 2-2 15,-1 2 3-15,0 0-2 16,1-3 1-16,3-4 0 16,2-1 0-16,1-5 0 15,2-5-2-15,1-5-160 0</inkml:trace>
  <inkml:trace contextRef="#ctx0" brushRef="#br0" timeOffset="45">17326 5006 42 0,'-3'0'116'16,"2"0"-76"-16,0 0 20 15,0 0 3-15,-1 0 1 16,1 0-12-16,0 0-12 15,-1-1 9-15,0-2 6 0,2 2-7 16,-2-2-7-16,2 1-6 16,-1 0-7-16,1 2-10 15,0 0-7 1,0 0-4-16,1 2-13 0,6 4 4 16,-1 3 5-16,5 2 5 15,-1 2-3-15,1 2-4 16,-2-1 0-16,2 2 0 0,-3-3 0 15,1 0 1-15,1-1-2 16,-2-3-44-16,0-4-60 16,-2-4-84-16</inkml:trace>
  <inkml:trace contextRef="#ctx0" brushRef="#br0" timeOffset="46">17434 4985 556 0,'-1'-4'30'0,"-1"0"0"0,0 1 36 15,2 2-19-15,0 1-15 16,-1 0-30-16,1 6-14 16,-2 7 8-16,-2 2 5 15,0 6 1-15,-2 1-1 0,-1 1 1 16,-1 0 2-16,-3-1-6 15,0-4-66-15,-2-5-142 16</inkml:trace>
  <inkml:trace contextRef="#ctx0" brushRef="#br0" timeOffset="47">18718 4562 561 0,'-4'-5'20'16,"2"-2"37"-16,2 2-7 16,0 2-20-16,0 0-2 15,0 2-15-15,6 1-11 16,2 0-8-16,2 6 4 0,2 1 2 15,0 2 1-15,-2 4 2 16,-1-3-1-16,2 3 0 16,-1-3 0-16,0 1-1 15,-3-2 3-15,3 0-2 16,-2-3-41-16,-2-2-106 0,1-1-278 16</inkml:trace>
  <inkml:trace contextRef="#ctx0" brushRef="#br0" timeOffset="48">18863 4541 588 0,'-1'-7'35'0,"-2"2"20"16,2 2 8-16,0 3-33 16,-2 0-17-16,1 4-16 15,0 7-5-15,-2 3 7 16,-1 4-1-16,0 1 2 0,-1 0 1 15,-3 2 0-15,2-4-1 16,-5-1 2-16,3-3-2 16,0-5-68-16,3-8-200 15</inkml:trace>
  <inkml:trace contextRef="#ctx0" brushRef="#br0" timeOffset="49">20095 4407 251 0,'-1'0'84'0,"1"-2"7"0,0 1-28 16,0 1-23-16,-2-1-19 16,2-2-9-16,-2 3-11 15,2-1-1-15,-2 0-1 16,1 1-6-16,0-2-34 15,0 2 1-15,-1-1 5 0,1 1-13 16,0-1-19-16,0-1 8 16,-2 1-10-16,2 1-121 15</inkml:trace>
  <inkml:trace contextRef="#ctx0" brushRef="#br0" timeOffset="50">20095 4407 351 0,'-28'-24'78'15,"28"22"3"-15,0 2-20 16,0 0-14-16,0 0-17 16,0 0-23-16,1 0-10 0,3 3 3 15,4 1 8-15,0 3 7 16,4 1 11-16,-2-1-10 16,3 1-4-16,-2-1-8 15,2 3-2-15,-4-2 3 16,-1-1-32-16,-3-3-145 0</inkml:trace>
  <inkml:trace contextRef="#ctx0" brushRef="#br0" timeOffset="51">20178 4365 695 0,'-3'-3'46'0,"-1"3"-19"16,4-2 31-16,-1 2-29 16,-2 0-24-16,0 4-11 0,-3 7 3 15,-3 0 1-15,-3 7 5 16,-1 1-3-16,-2 1-3 0,-2 0-25 16,2-1-25-16,1-7-53 15,7-7-250-15</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6-20T12:13:45.555"/>
    </inkml:context>
    <inkml:brush xml:id="br0">
      <inkml:brushProperty name="width" value="0.05292" units="cm"/>
      <inkml:brushProperty name="height" value="0.05292" units="cm"/>
      <inkml:brushProperty name="color" value="#FF0000"/>
    </inkml:brush>
  </inkml:definitions>
  <inkml:trace contextRef="#ctx0" brushRef="#br0">16425 7592 26 0,'0'0'37'0,"0"0"-30"15,0 0-4-15,0 0 10 16,0 0 12-16,0-1 3 15,0-1-2-15,0 0-10 16,0 1-8-16,0-1-2 16,0 2 1-16,0 0 0 0,0 0 4 15,0 0 0-15,0-1 4 16,0 1 21-16,0-1-2 16,0 1-1-16,0-3 2 15,0 1-10-15,-1 2-5 16,1-1-6-16,-4-1-6 0,4 2-1 15,-1-2 3-15,0 2 0 16,1-2 0-16,-3 2 8 16,3 0 4-16,-1 0-8 15,0 0-6-15,1 0-7 16,-3 0 1-16,3 0 0 0,-2 0-2 16,2 0 3-16,0 0 5 15,0 0 8-15,0 0-1 16,0 0-2-16,0 1-4 15,0 0-1-15,0 1 2 16,0 1 5-16,3 2-5 0,4-3 3 16,0 3-3-16,1 0-2 15,0-1-6-15,1 4 1 16,0-4-2-16,1 1 0 16,-3-1 1-16,1 0-2 15,-2 0-42-15,0-1-43 0,-1-3-64 16,-5 0-196-16</inkml:trace>
  <inkml:trace contextRef="#ctx0" brushRef="#br0" timeOffset="453.0613">16468 7538 278 0,'0'-1'47'0,"0"-1"4"0,0 0 7 16,0 1-8-16,0 1 0 15,0 0-12-15,0 0-12 16,0 0-14-16,-2 4-4 15,-2 4 6-15,-1 4-2 0,-2 2-7 16,-1-1-2-16,0 2-2 16,0-1 0-16,1-1-15 15,1-3-48-15,1-6-74 16,0-4-306-16</inkml:trace>
  <inkml:trace contextRef="#ctx0" brushRef="#br0" timeOffset="2906.1384">20173 6153 471 0,'7'0'17'16,"-3"0"-14"-16,3 0 12 15,1 2-1-15,1 4-4 16,1-1-6-16,1 2-4 15,-2 0 2-15,0 2-2 0,0-2-33 16,-1-1-51-16,-4-4-100 16</inkml:trace>
  <inkml:trace contextRef="#ctx0" brushRef="#br0" timeOffset="3077.9552">20238 6113 247 0,'-4'-9'275'16,"-1"4"-265"-16,3 3 27 15,1 2 4-15,1 0-21 16,0 5-23-16,0 9-4 16,0 4 8-16,0 6 2 15,0-3-15-15,0 1-111 0,-2-5-283 16</inkml:trace>
  <inkml:trace contextRef="#ctx0" brushRef="#br0" timeOffset="3593.5881">20891 5580 523 0,'0'2'25'0,"5"-1"-25"15,2 1 16-15,6 1 3 16,0 1-2-16,4 2-11 16,0-4-5-16,3 2 0 15,-3 0-1-15,-1-3-32 0,-1 1-25 16,-1-2-7-16,-4-2-65 16,-5-5-95-16</inkml:trace>
  <inkml:trace contextRef="#ctx0" brushRef="#br0" timeOffset="3718.5454">21063 5546 298 0,'-8'-15'106'0,"-2"1"-19"15,-1 2 4-15,1 2-23 16,2 4-8-16,1 5-15 16,-2 1-21-16,2 7-21 15,-2 10-9-15,0 7 5 16,-3 8 1-16,-2 3-40 16,1 3-125-16</inkml:trace>
  <inkml:trace contextRef="#ctx0" brushRef="#br0" timeOffset="5312.1683">19626 10286 226 0,'-5'-1'75'0,"-2"-1"-26"0,6 2 5 15,0-2-14-15,-1 1-7 16,2 0-9-16,0 0 10 16,0-1-3-16,2-1-11 15,2 1 4-15,2 0-2 16,0-2 0-16,3 1-5 0,0 3-1 15,0-2-2-15,3-1 0 16,0 2-7-16,3-1 1 16,1 0 0-16,0 0 1 15,4-1 0-15,-1 1-3 16,3 0-1-16,-1 0-1 16,3-1-1-16,1 1-1 0,-2 2 0 15,-1 0-1-15,2 0 0 16,-2 0 1-16,1 0-1 15,1 0 0-15,0-2 1 16,1 0-1-16,1-1 1 16,2 1 1-16,1-2 0 0,-3 0 0 15,1 1 1-15,-2-1-2 16,1 4-1-16,-2 0-1 16,-1 0 0-16,0 0 1 15,2 0-1-15,-2 0 1 16,6 0-2-16,-2 0 1 15,0 0 1-15,1 0-1 0,0-1 1 16,2 1-1-16,-1-1 0 16,-3 1 0-16,2 0 1 15,2 0-2-15,-1 0 3 16,-3 0-2-16,1 0 0 0,-1 0 0 16,-1 0 1-16,1 0-3 15,-2 0 3-15,1 0-1 16,1 0 0-16,1 0 2 15,2 0-3-15,0 0 1 16,0 0 1-16,1 0 0 16,-4 0-1-16,2-1-1 0,-2 0 1 15,-1-1 2-15,-2 0-3 16,-1 2 2-16,2 0 0 16,-3 0-3-16,1 0 2 15,0 0 0-15,-2 0 1 0,-1 0-2 16,-1 0 2-16,-4 0-1 15,3 0-1-15,-2 0 3 16,-5 0-2-16,2 0-17 16,-4-3-28-16,-1-2-69 15,-4-1-179-15</inkml:trace>
  <inkml:trace contextRef="#ctx0" brushRef="#br0" timeOffset="8265.3522">21423 5090 24 0,'-1'0'473'0,"1"0"-452"16,0 0 19-16,0 0-9 15,2 0-17-15,6 0-5 16,1 0-2-16,3 2 2 16,0 2 0-16,3 0-6 0,-3 1-2 15,1 1 2-15,2 1-3 16,-3-2-16-16,-1 1-35 15,-2-3-34-15,-2-3-49 16</inkml:trace>
  <inkml:trace contextRef="#ctx0" brushRef="#br0" timeOffset="8484.026">21537 5022 553 0,'0'-3'35'0,"0"1"13"16,0 2-19-16,0 4-29 15,0 7-1-15,-2 3 15 16,-1 5-5-16,-4 7-3 16,-1 2-5-16,-2 1 2 0,-1 0-9 15,-5-3-70-15,5-7-106 16</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6-20T12:16:41.681"/>
    </inkml:context>
    <inkml:brush xml:id="br0">
      <inkml:brushProperty name="width" value="0.05292" units="cm"/>
      <inkml:brushProperty name="height" value="0.05292" units="cm"/>
      <inkml:brushProperty name="color" value="#FF0000"/>
    </inkml:brush>
  </inkml:definitions>
  <inkml:trace contextRef="#ctx0" brushRef="#br0">14188 5471 191 0,'0'0'62'16,"0"0"-17"-16,0 0 6 16,0 0-3-16,0 0 2 15,0 0-12-15,0 0-4 16,0 0-9-16,0 0-2 16,-2 0-4-16,1 0-4 15,-1-3-2-15,0-2-4 0,0-1-5 16,0-4-1-16,-1-2 1 15,1-5-4-15,-2-5 3 16,3-5 3-16,1-6-1 16,0-4-2-16,-1-6 0 15,1-1-2-15,0 0 0 16,0 2-1-16,0 7-7 0,0 5-25 16,0 7 1-16,0 7 6 15,0 3-6-15,0 7-26 16,0 5-38-16,0 1-42 0,0 0-44 15</inkml:trace>
  <inkml:trace contextRef="#ctx0" brushRef="#br0" timeOffset="328.1014">14194 5171 289 0,'0'0'116'16,"0"0"-107"-16,0 0 21 0,-3-5 13 15,0-5-21-15,1-6-5 16,-2-6 3-16,0-5-1 16,-1-5 0-16,0-3-1 15,0-6-9-15,0-1-5 0,-1-1-1 16,2 2-1-16,-2 1-1 15,1 4-1-15,2 4 0 16,0 7-3-16,2 4-5 16,1 7-8-16,0 3-23 15,0 6-51-15,0 5 2 16,1 0 1-16,0 5-29 16</inkml:trace>
  <inkml:trace contextRef="#ctx0" brushRef="#br0" timeOffset="593.7331">14186 4900 355 0,'0'-5'17'0,"0"-4"-13"0,-1-3 12 16,-1-3 1-16,0-4-7 15,0-4 2-15,1-1 0 16,0 0-5-16,0-2-1 16,-2 4-5-16,0 1-7 15,0 3-24-15,2 3-28 0,-2 4-18 16,3 2 25-16,0 3 19 16,0 5-28-16</inkml:trace>
  <inkml:trace contextRef="#ctx0" brushRef="#br0" timeOffset="843.7081">14199 4737 93 0,'0'-19'248'16,"0"-4"-243"-16,0-2 20 15,0-5 1-15,0 0-5 16,0-2-8-16,0 2-7 16,0 2-3-16,0 1 0 15,-2 3-3-15,-1 6 2 0,0 2-16 16,0 1-13-16,3 4-21 16,0 6-86-16</inkml:trace>
  <inkml:trace contextRef="#ctx0" brushRef="#br0" timeOffset="1124.9377">14191 4524 165 0,'-3'-28'262'16,"1"-2"-265"-16,-1-4 4 16,2-4 0-16,0 1 0 15,1-1 2-15,-3 0-2 0,1 1-2 16,-1 3 0-16,-2 5-9 16,3 0-15-16,-1 9 3 15,2 4-8-15,0 6-2 16,-1 6-56-16,1 4-66 15</inkml:trace>
  <inkml:trace contextRef="#ctx0" brushRef="#br0" timeOffset="1406.1688">14208 4184 236 0,'0'-18'62'0,"0"-4"-21"16,0-1-6-16,0-4-10 15,0 5-17-15,0-4-7 16,0 4-1-16,1 2-7 15,3 1-6-15,-3 4 0 0,3 1-9 16,-3 8-72-16,-1 3-51 16</inkml:trace>
  <inkml:trace contextRef="#ctx0" brushRef="#br0" timeOffset="1656.1595">14216 4028 310 0,'0'-16'11'15,"0"-4"9"-15,-2-2 13 16,1-3-3-16,-3-1-16 16,3 0-6-16,-3-3-5 15,1 3-1-15,1-2-2 0,-1 1 0 16,1-1-9-16,2 4-23 15,0 0-31-15,0 6-44 16,0 3 1-16</inkml:trace>
  <inkml:trace contextRef="#ctx0" brushRef="#br0" timeOffset="1937.3597">14186 3810 242 0,'0'-19'4'0,"0"-7"14"16,0 0 30-16,-3-2-19 15,2-3-16-15,1-1-1 16,-1-2-1-16,-2 2-8 0,2 3 1 15,0 0-1-15,1 3-1 16,-2 6-6-16,2 6-8 16,0 2-18-16,0 6-77 15,0 6-79-15</inkml:trace>
  <inkml:trace contextRef="#ctx0" brushRef="#br0" timeOffset="2171.7142">14201 3515 249 0,'0'-18'1'16,"0"-2"49"-16,0-2-7 15,0 0-20-15,0-3-12 0,0 3-7 16,0 1-3-16,0 4 1 15,0 3-5-15,0 4-17 16,0 5-27-16,0 1-67 16,0 4 26-16</inkml:trace>
  <inkml:trace contextRef="#ctx0" brushRef="#br0" timeOffset="2421.6958">14200 3324 229 0,'-1'-21'16'0,"-2"-2"17"15,1-1 6-15,-1-7-5 16,2-1-22-16,-1-6 5 16,2 1 2-16,0-1-7 15,0-1-8-15,3 3-1 0,2 3-3 16,0 6 0-16,-2 6-11 15,1 4-7-15,0 2-2 16,-2 6-13-16,0 2-15 16,0 1-17-16,-2 4-6 15</inkml:trace>
  <inkml:trace contextRef="#ctx0" brushRef="#br0" timeOffset="4218.6215">20758 9715 241 0,'0'-3'64'0,"0"2"-35"16,0-2 15-16,-1 2 0 16,0-1-11-16,-2-1-11 15,2 2 2-15,-1-1 9 0,0-1-9 16,2 2-3-16,0-1-1 16,0 1-7-16,4 0-9 15,5 0-1-15,1-2-1 16,7 0-1-16,2 2 2 15,2-1-7-15,3 0 11 16,2 1-5-16,-1-2-1 16,1 3 1-16,-2 0-3 0,-1 0-2 15,-3 0-19-15,-2 0-13 16,-5 0 2-16,-2 7-5 16,-5-2-15-16,-1 0-25 15,-3 0-94-15</inkml:trace>
  <inkml:trace contextRef="#ctx0" brushRef="#br0" timeOffset="4593.5851">20880 9687 245 0,'0'0'95'0,"0"0"-49"16,0 0 2-16,0-3-17 16,5 2 1-16,6 0-7 15,0-2-4-15,4-1-7 0,5 2-8 16,1 0-3-16,3-2-1 15,3 1-2-15,1-1 1 16,1 0-1-16,1 1-5 16,0-2-6-16,0 2 2 15,0 1-7-15,-5 1-13 16,1 1-28-16,-5 0 6 0,0 0-23 16,-4 0-55-16</inkml:trace>
  <inkml:trace contextRef="#ctx0" brushRef="#br0" timeOffset="4827.9352">21291 9669 90 0,'10'0'79'0,"2"0"-37"16,4 0 19-16,2 0-22 15,2-5-2-15,2 3-22 16,2-3 1-16,1 2-5 16,1 0-7-16,2 0-2 15,-2 0-2-15,1-2-27 0,0 1-51 16,-2 1-33-16,-1 1-34 16</inkml:trace>
  <inkml:trace contextRef="#ctx0" brushRef="#br0" timeOffset="5093.5618">21665 9623 50 0,'0'1'173'0,"0"1"-161"16,0-1 35-16,7-1-12 15,1 2-11-15,3-1-11 16,2-1-7-16,1 1 7 16,1-1 0-16,1 0-1 15,2 0-3-15,-1 0-5 0,2 0-2 16,2-1 0-16,-1-2-27 16,-1 0-107-16,-4 0-88 15</inkml:trace>
  <inkml:trace contextRef="#ctx0" brushRef="#br0" timeOffset="5327.8967">21941 9592 86 0,'7'2'202'0,"3"-2"-146"15,2 0-10-15,3 0-27 16,3 0-5-16,-2 0-6 15,5-2 0-15,-1-2-2 16,2 0-3-16,-2 0-2 16,2-1-1-16,-2 0-7 0,0 0-29 15,0 0-11-15,-2 1-25 16,-3 2-53-16</inkml:trace>
  <inkml:trace contextRef="#ctx0" brushRef="#br0" timeOffset="5515.3881">22283 9557 336 0,'0'1'54'0,"-2"1"0"16,1-1-17-16,0 1 2 0,1-2-18 16,0 2-18-16,0-2-6 15,5 0 6-15,3 0 0 16,1 0-21-16,1 0-75 15,0 0-151-15</inkml:trace>
  <inkml:trace contextRef="#ctx0" brushRef="#br0" timeOffset="6218.4699">21010 9671 408 0,'0'0'16'16,"0"0"8"-16,0 0-2 15,1 0-9-15,5 0-3 16,0 1 1-16,5 0-1 0,2 1 11 16,5-2 6-16,5 0-6 15,5 0 0-15,6 0-4 16,4 0-8-16,2 0-5 16,2 0-1-16,1-2-3 15,3 1 3-15,1 1 0 0,-1-1-3 16,-1-1 2-16,1 2-1 15,-2 0-1-15,-3-2 0 16,-1 1 0-16,-3-2 1 16,-2 2-1-16,-4-2-4 15,-3-2-5-15,-3 4-7 0,-1-2-23 16,-8 0-44-16,-3-1-37 16,-4-2-69-16</inkml:trace>
  <inkml:trace contextRef="#ctx0" brushRef="#br0" timeOffset="6671.5606">21265 9657 278 0,'-6'2'85'0,"3"-1"-73"16,3-1 22-16,0 2-5 16,4-2 2-16,8 0 2 15,5 0 5-15,5 0-12 16,7 0-9-16,5 0-5 0,3 0-3 15,5 0-2-15,5 0-6 16,3 0 1-16,-1 0 0 16,2 0-1-16,1 0 0 15,-1 0 3-15,-4-2 1 16,-1-1-4-16,-2 0-1 16,-2 2 2-16,-6-4-2 15,0 4 2-15,-6-3-3 0,-4 3 0 16,-1-3-2-16,-3 2 0 15,-2-1-1-15,-5 1-5 16,-4 1-20-16,-2 0-16 16,-5-1-36-16,-4-1-10 0,0 0-69 15</inkml:trace>
  <inkml:trace contextRef="#ctx0" brushRef="#br0" timeOffset="7062.1514">21762 9621 292 0,'-11'0'121'0,"3"2"-113"0,3-1 1 15,5 2 9-15,0 0 0 16,5-2-10-16,8 1 19 15,6 1 17-15,5 1-11 16,3-1-11-16,4-1-7 0,4 1-10 16,1-1-3-16,4-1 1 15,0 1-1-15,-1-2-2 16,2 0 0-16,0 0 0 16,-2 0 1-16,-2-2-1 15,0-1 0-15,-2 0 1 16,-1 1-2-16,-5-1-5 0,-2-1-2 15,-6 0-1-15,-4 2 1 16,-2-1-3-16,-7 2-10 16,-3-1-38-16,-5 1-32 15,0-1-48-15</inkml:trace>
  <inkml:trace contextRef="#ctx0" brushRef="#br0" timeOffset="7468.3627">22019 9613 297 0,'-3'3'58'16,"3"-1"-5"-16,3 1-6 16,10-3 4-16,4 0-5 15,5 0-11-15,5 0-6 16,2 0-8-16,2 0-6 0,2 0-10 16,2-3-2-16,0 1-1 15,-1-1-2-15,1 1 1 16,-3-1-1-16,0-1 0 15,-5 0 0-15,-1 0-8 0,-3 0-11 16,-6-1-4-16,-3 1-10 16,-5 1-1-16,-8 1-27 15,-1 2 16-15,-6 0-23 16,-8 0-43-16,-5 0 19 16,-4 0-69-16</inkml:trace>
  <inkml:trace contextRef="#ctx0" brushRef="#br0" timeOffset="7765.2346">21928 9653 424 0,'-23'3'18'16,"5"1"3"-16,1-1 2 15,8 1-7-15,3-2-2 16,6 0-5-16,2-1-13 15,11 0 22-15,7-1 10 0,7 0-10 16,7 0-13-16,5 0-1 16,5 0-4-16,5 0 1 15,-2 0 1-15,-1-4-2 16,-2 2 1-16,-2-2 0 16,-6 0-2-16,-3 1 1 0,-5 0-21 15,-5 0-35-15,-8 0-3 16,-6-1-22-16,-5 1-59 15,-4 0-63-15</inkml:trace>
  <inkml:trace contextRef="#ctx0" brushRef="#br0" timeOffset="7999.6247">22124 9606 305 0,'-12'0'21'0,"6"-2"14"15,2 2 2-15,4 0 6 0,0 0-21 16,7 0-5-16,5 0 17 16,3 0-5-16,3 0-16 15,6 3-7-15,-2-1-4 16,4 2-1-16,1 0 0 16,1 0-1-16,-1 1 1 0,2-1-2 15,-2-1-8-15,1 1-20 16,0-1-81-16,-5-3-152 15</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4-19T04:59:07.255"/>
    </inkml:context>
    <inkml:brush xml:id="br0">
      <inkml:brushProperty name="width" value="0.05292" units="cm"/>
      <inkml:brushProperty name="height" value="0.05292" units="cm"/>
      <inkml:brushProperty name="color" value="#FF0000"/>
    </inkml:brush>
  </inkml:definitions>
  <inkml:trace contextRef="#ctx0" brushRef="#br0">12948 11088 0,'0'24'203,"0"1"-203,0 0 31,0 0 1,0 0-32,0 24 31,0-24-15,0 25-1,0-1 1,0 1-1,0-25 1,0 0 0,0-1 15,0 1 0,0 0-15,0 0-1,0 0 32,0-50 203,0 0-234,0 0 0,0 0-1,0 1 16,0-1-31,0-25 16,0 1 0,0 24-1,0 0 110,-24 25 0</inkml:trace>
  <inkml:trace contextRef="#ctx0" brushRef="#br0" timeOffset="15330.9666">12973 11063 0,'0'-25'266,"0"0"-235,0 0 47,-25 25-78,25-24 16,-24-1 15,24 0-15,-25 25 93,25 25-93,0 24-16,-25 1 15,0 74 1,-24-25-16,-1 50 15,25-25 1,0-99-16,1 0 16,24 0-1,0-1 17,0 1-17,24-25 110,1 0-62,-25-25-63,25 25 31,-25-24-31</inkml:trace>
  <inkml:trace contextRef="#ctx0" brushRef="#br0" timeOffset="20096.1896">9823 16818 0,'25'-25'141,"24"25"-126,26-25 1,74 0-16,24 25 15,26 0 1,-26 0-16,-49 0 16,75 0-1,74 0-15,-25 25 16,0-25-16,-75 0 16,-24 25-1,0-25-15,-25 25 16,50-1-1,-1-24 1,1 0-16,-50 0 16,50 0-16,-100 0 15,-24 0 1,-1 0-16,1 0 16,24 0-1,-49 0 282,25 0-297,49-49 16,99 24-1,-24 0-15,24 25 16,-24 0 0,-25 0-16,49 0 15,-24 0 1,-50 25-1,-50-25-15,-49 25 16,0-25-16,0 0 16,0 0 15,-1 0 360,1 0-391,0 0 15,0-25 1,24 25-1,-24 0 1,50 0-16,-51 0 16,1 0-1,0 0-15,25 0 16,-26 0-16,1 0 62,0 0 282,50 0-328,24 0-1,25 0 1,-25 0-16,-25 0 16,1 0-1,-50 0 48,-1 0-63</inkml:trace>
  <inkml:trace contextRef="#ctx0" brushRef="#br0" timeOffset="21625.4164">15354 16446 0,'50'0'140,"-25"0"-124,49 0-16,75 74 15,-50-24-15,1-1 16,-26-24-16,-24-25 16,24 25-1,-24 0-15,49-1 16,-25-24 0,-49 0-16,-25 25 15,0 0 220,0 0-220,-50 24 1,-49 26-1,50-1 1,-26-49-16,50 25 16,1-26-1,-1 1-15,-25 50 16,50-51 0,-25 1-1,1 0-15,24 0 16,-25-25-16,0 25 62,-25-25-46,50 24 0,-24-24-16</inkml:trace>
  <inkml:trace contextRef="#ctx0" brushRef="#br0" timeOffset="24526.852">10394 16570 0,'-25'0'203,"-75"49"-203,51 1 16,-26-1 0,26 26-16,-50-1 15,-1 1 1,51-51-16,-1 1 16,25-25-1,1 25-15,-1-25 16,0 0-1,25 25 17,-25-25-32,0 25 15,1-25 1,-1 24-16,0-24 16,0 25-1,25 0 1,-25-25 15,50-25 63,0 0-32,0 25-46,0 0 0,-1 0-16,76 0 15,48 25-15,26 25 16,0-1-1,-75 1 1,-25-25-16,-24-25 16,-25 0-16,0 0 15,-1 0 32,1 0-31,0 0-1,0 0 95</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6-20T12:25:41.695"/>
    </inkml:context>
    <inkml:brush xml:id="br0">
      <inkml:brushProperty name="width" value="0.05292" units="cm"/>
      <inkml:brushProperty name="height" value="0.05292" units="cm"/>
      <inkml:brushProperty name="color" value="#FF0000"/>
    </inkml:brush>
  </inkml:definitions>
  <inkml:trace contextRef="#ctx0" brushRef="#br0">10021 11047 221 0,'2'2'65'0,"-2"-2"15"16,1 0-8-16,2 0-15 0,1-2-21 16,0 0-23-16,1-4 6 15,0 2 5-15,1 1 2 16,0 0 1-16,-3 0-1 15,-1 0 1-15,1 2-5 16,-3-1 4-16,0 1 6 0,0 0 4 16,-5 0-5-16,-5-1-22 15,-4 1 0-15,-3 1 1 16,-8 0 6-16,-1 0-13 16,-5 4-1-16,0 4 0 15,-1 1 0-15,2 3-1 0,1 0 3 16,5 2 3-16,6-2-1 15,5 0-2-15,8 0-2 16,4-1-2-16,1 0-1 16,12-2-1-16,6-1-1 15,3-1 4-15,9 2 0 16,-4-3-1-16,5 4 1 0,-9-1 1 16,-2 3-2-16,-9 3 2 15,-8 5-2-15,-3 4-1 16,-14 2 2-16,-7 0 1 15,-6 1 2-15,0 1 7 16,0-4-3-16,4-4 0 0,4-2 3 16,8-5-1-16,5-4-5 15,6-2-3-15,8-5-4 16,12-2 2-16,9 0 5 16,8-5 0-16,7-4-2 15,3 1-2-15,4-3-1 0,-4 5-1 16,-4 2-41-16,-10 4-23 15,-9 0-91-15,-7 0-519 16</inkml:trace>
  <inkml:trace contextRef="#ctx0" brushRef="#br0" timeOffset="1031.1615">10739 10860 594 0,'-1'-14'55'15,"-5"4"48"-15,-1 3-30 16,-1 3-31-16,2 4-9 16,0 4-17-16,-4 13-12 15,3 12-2-15,3 8 2 0,1 17 8 16,1 12 4-16,2 14 0 16,2 7-1-16,4 4-5 15,2-1-5-15,3-8-3 16,-2-8 1-16,3-15-3 15,3-13 1-15,4-15-6 16,3-12-21-16,4-14-15 0,5-10-19 16,3-21-121-16</inkml:trace>
  <inkml:trace contextRef="#ctx0" brushRef="#br0" timeOffset="3109.5233">11307 11056 565 0,'-5'-7'65'0,"-1"0"16"16,3-1 1-16,0 3-36 15,3 2-18-15,-1 2-8 16,1 1-2-16,0 0-14 16,0 7-12-16,4 3 5 15,2 4 2-15,2 4 2 0,1 0 1 16,2-3-3-16,2 0 2 15,0-4-1-15,-1-3-1 16,2-3 0-16,-1-5-1 16,-1 0 0-16,-3-3 4 15,0-9 1-15,-2-1 1 0,-2-1 0 16,0-4-1-16,-4 1 0 16,-1-1 8-16,0 4-3 15,0 0 2-15,0 4-2 16,-1 2 1-16,1 3-2 15,-2 3-1-15,2 2-1 16,0 0-4-16,0 2-7 0,4 9 2 16,4 6 4-16,0 6 0 15,3 9 0-15,1 5 0 16,0 3-1-16,-3 3 2 16,-1-1 0-16,-3-3-2 15,-4-2 2-15,-1-8 0 0,-3-2-2 16,-6-6 3-16,-3-6 1 15,0-3-1-15,-3-8 7 16,0-4 2-16,0 0-3 16,2-8-2-16,-1-8-3 15,2-3-1-15,3-4-3 0,5-1-9 16,2 3-6-16,2 3-6 16,3 4-14-16,9 3-8 15,2 4-37-15,1 5-87 16,2-1-164-16</inkml:trace>
  <inkml:trace contextRef="#ctx0" brushRef="#br0" timeOffset="3625.1071">11588 11544 508 0,'-1'2'105'0,"1"-2"-3"15,0 0-20-15,0-2-40 16,5-3-19-16,3 0-15 16,4 0 4-16,1 2-6 15,0 2-5-15,2 1-1 16,-3 1-2-16,0 10 0 0,-4 1 1 15,-1 4-1-15,-6 4 1 16,-1 1 2-16,0 1 0 16,-7-3 1-16,1 1-1 15,-3-6 4-15,3-4 4 16,0-5 0-16,3-5-2 0,1 0 4 16,2-8 2-16,0-6-5 15,2-6-1-15,4-5 0 16,3 0 2-16,0-2-1 15,1 4 0-15,0 5-4 16,-1 2 2-16,1 6-2 16,-2 3 1-16,-1 7-3 0,3 0-2 15,-1 3 0-15,4 8-1 16,-1 5 0-16,0 4 2 16,-2 4-1-16,0 3 1 15,-1 1 0-15,-4 2-20 16,-2-4-31-16,-3-3-24 0,0-9-73 15,0-9-293-15</inkml:trace>
  <inkml:trace contextRef="#ctx0" brushRef="#br0" timeOffset="4093.8147">12034 11242 604 0,'-2'0'176'15,"1"0"-106"-15,0 0-12 0,1 0-26 16,0 0-15-16,2 0-19 16,9 0 2-16,5 0 2 15,6 0 1-15,6-5-1 16,5 3-7-16,5-3-31 16,-2 2-33-16,0 0-100 15,-3-4-429-15</inkml:trace>
  <inkml:trace contextRef="#ctx0" brushRef="#br0" timeOffset="4578.1588">12547 11071 496 0,'-11'9'210'16,"2"-4"-160"-16,4 0 14 15,5 0-45-15,0 3-8 0,7-4-11 16,6 1 0-16,3 1 2 16,2 0 0-16,1-1 2 15,-2 2-1-15,0 0-6 16,-4-4-4-16,-4 0 1 16,1-3 5-16,-5 0 2 15,2-4 1-15,-2-8 17 0,3 0 0 16,-3-4 0-16,1 1-3 15,-1-1-2-15,-1 4 1 16,2 1-1-16,-1 5-7 16,-3 2 1-16,2 4-2 0,1 3-7 15,4 9-4-15,-3 9 1 16,2 6 4-16,-1 5 0 16,-2 2 0-16,0 4 3 15,-5-2-2-15,0-4-1 16,0-3 1-16,-6-5 1 0,-2-6-1 15,-4-3 1-15,-2-3 1 16,1-6 0-16,-5-1-1 16,1-5-1-16,1 0-19 15,1-7-14-15,0-8-20 16,3-5-14-16,2-2-90 16,2-8-355-16</inkml:trace>
  <inkml:trace contextRef="#ctx0" brushRef="#br0" timeOffset="4796.8906">12394 10955 685 0,'-6'0'47'0,"6"0"34"16,2 0-35-16,17-2-25 15,7-3-10-15,6-1-3 0,8-1-3 16,1-1-3-16,4-1-3 16,-2-1-42-16,-2-3-85 15,-4-3-316-15</inkml:trace>
  <inkml:trace contextRef="#ctx0" brushRef="#br0" timeOffset="5218.7299">12917 10810 651 0,'0'-2'78'0,"0"1"3"0,4-1-32 15,11 2-15-15,7 3-10 16,13 8-3-16,5 7 4 15,8 6-13-15,3 11 1 16,0 7-4-16,-6 11-3 0,-10 10 2 16,-13 7-3-16,-17 9 0 15,-8 4-3-15,-25 2-2 16,-11-6 0-16,-9-5 0 16,-4-13-36-16,3-14-5 15,2-22-19-15,10-20-120 16</inkml:trace>
  <inkml:trace contextRef="#ctx0" brushRef="#br0" timeOffset="5765.5684">13199 10524 670 0,'-13'0'58'0,"9"-1"21"0,4-7-26 16,12-3-25-16,8 2-8 16,6 0-4-16,1 0 2 15,2 6-3-15,-4 1-10 16,-5 2-3-16,-3 6-1 15,-10 11-5-15,-5 1 3 0,-2 3 2 16,-4 1 0-16,-4-2 1 16,-3 1 0-16,3-6 4 15,4-5 2-15,4-2-6 16,0-4 1-16,10-2-1 16,10-2 4-16,5-5 3 0,10-5 2 15,8-7-8-15,9-2-3 16,6-5 2-16,8-3-16 15,6-3-39-15,-3-2-64 16,-5 1-386-16</inkml:trace>
  <inkml:trace contextRef="#ctx0" brushRef="#br0" timeOffset="8734.339">9454 11870 575 0,'6'-12'56'15,"0"3"-8"-15,-1 1 0 16,2 6-25-16,-1 2 6 16,2 3-21-16,2 9-5 15,-2 4 2-15,1 6 2 0,1 2-2 16,-5 2-1-16,-1 3-3 15,-3-5 0-15,1-6 4 16,-2-3-6-16,0-6 4 16,0-6-1-16,0-3 18 15,0-4 26-15,0-8-20 0,0-4-18 16,0-4-1-16,0-1-4 16,0-1-2-16,3 3-1 15,2 2 1-15,-1 4-2 16,1 1 3-16,2 3-4 0,2 2 3 15,-2 2 1-15,3 4-4 16,3 1 3-16,-1 7-2 16,-1 8 1-16,4 7 1 15,-2 7 1-15,-2 0 1 16,-1 2-1-16,-2-2 0 16,-3-2-2-16,0-7 2 15,-1-4-12-15,0-7-16 0,3-6-24 16,-1-3-34-16,0-5-112 15</inkml:trace>
  <inkml:trace contextRef="#ctx0" brushRef="#br0" timeOffset="8999.9584">9857 11860 62 0,'-2'2'559'0,"2"-2"-477"15,0 0 8-15,7-5-51 16,7-2-12-16,2 0-18 0,-1-1-7 16,3 2-1-16,0-2 0 15,-3 5-7-15,-3 2-39 16,-3 1-60-16,-5 0-81 15,-4 10-252-15</inkml:trace>
  <inkml:trace contextRef="#ctx0" brushRef="#br0" timeOffset="9124.9471">9897 11959 373 0,'-9'13'254'16,"7"-8"-155"-16,2-5-31 16,8 0-28-16,9 0 4 15,4-8-27-15,5-2-13 16,1 0-1-16,2-1-8 0,-4-1-40 15,-2 2-81-15,-3-2-161 16</inkml:trace>
  <inkml:trace contextRef="#ctx0" brushRef="#br0" timeOffset="9343.6762">10213 11734 458 0,'-6'-2'355'15,"3"1"-277"-15,1 1-30 16,1 0-16-16,1 6-8 16,0 3-24-16,0 8 2 0,1 4 0 15,1 5 2-15,4 3 2 16,-1 2-6-16,-3 1 2 16,0-2-37-16,-2-7-55 15,0-11-182-15</inkml:trace>
  <inkml:trace contextRef="#ctx0" brushRef="#br0" timeOffset="10171.7472">9751 10689 676 0,'-3'-5'45'0,"0"3"15"16,3 2-28-16,0 1 5 15,0 10-40-15,6 9 0 16,1 6 6-16,-2 5 1 16,1 5 4-16,-4-2-1 15,-2-5-4-15,0-2 0 0,0-9-2 16,-2-6 2-16,-1-11 2 15,0-1 10-15,0-12 13 16,1-8-21-16,2-6-7 16,0-10 1-16,0-3 2 0,5 0-3 15,3 0 0-15,0 3 2 16,2 6-3-16,-2 6 0 16,0 9 2-16,0 5 0 15,-2 7 0-15,4 3-2 16,2 5-3-16,3 10 3 15,5 7 0-15,3 4 1 16,1 3 0-16,2 3 0 0,-2-4 0 16,-3-1 1-16,-1-7-2 15,-5-6 4-15,-4-4-3 16,-1-8 0-16,-3-2 2 16,-1-8 2-16,-2-8 13 15,-1-6-4-15,-2-7-7 0,0-7 2 16,-1-5 6-16,-1-6 0 15,-5-1-3-15,-2 1-11 16,-2 5 0-16,1 5 0 16,1 10 0-16,2 9 0 15,3 4-39-15,3 2-78 0,2-3-580 16</inkml:trace>
  <inkml:trace contextRef="#ctx0" brushRef="#br0" timeOffset="14484.2721">9711 12481 438 0,'2'0'35'16,"2"0"28"-16,3 0 9 16,4-3-27-16,5-7-4 15,4-2-6-15,4-2-11 16,5-3-15-16,0-1-4 0,2 2-4 16,-2 1-1-16,-2 2-9 15,-2 0-26-15,-3 4-41 16,-6 0-122-16</inkml:trace>
  <inkml:trace contextRef="#ctx0" brushRef="#br0" timeOffset="14656.1193">9903 12514 458 0,'-11'18'119'0,"-1"-9"-67"15,8-4 18-15,4-5-17 0,0-2-10 16,12-10-28-16,8-8-2 15,9-2-3-15,3-4-9 16,8-4-16-16,-1 2-104 16,-1-1-185-16</inkml:trace>
  <inkml:trace contextRef="#ctx0" brushRef="#br0" timeOffset="15843.5675">13732 10822 80 0,'11'-6'340'0,"6"-6"-301"15,7-1 8-15,3-5-28 16,6 1-16-16,3 1-3 0,-2 1-7 16,-2 4-32-16,-3 2-30 15,-9 5-44-15,-7 4-71 16</inkml:trace>
  <inkml:trace contextRef="#ctx0" brushRef="#br0" timeOffset="15984.1563">13890 10861 408 0,'-8'7'82'16,"8"-5"5"-16,0-2-39 16,14-6-18-16,7-6 4 15,5-4-23-15,8-4-6 0,5-3-13 16,3-1-100-16,-2 0-196 15</inkml:trace>
  <inkml:trace contextRef="#ctx0" brushRef="#br0" timeOffset="19609.6538">11475 12094 211 0,'-2'0'192'16,"2"0"-115"-16,-1 0-8 16,1 0-17-16,0-2-10 0,0 1-15 15,0-2-1-15,5 2-13 16,0-1-3-16,3-1 3 15,-1 0 0-15,3 1 2 16,0-2 4-16,0 1-4 16,2-1-3-16,0-1-5 15,3 0-4-15,-1 1-2 0,0-1 0 16,-3-1-6-16,0 2-16 16,-1 1-22-16,-2 1-27 15,-2 1-39-15,0 1-50 16,-5 0-142-16</inkml:trace>
  <inkml:trace contextRef="#ctx0" brushRef="#br0" timeOffset="19890.9051">11514 12181 172 0,'0'0'340'0,"0"0"-244"16,0-5-18-16,4 0-22 15,2-1-16-15,4-2-13 0,1 2-10 16,4 0-3-16,-1-3-3 16,6 3 0-16,0-2-1 15,2 1-5-15,1-1-4 16,0 2 0-16,-1 1-1 0,-1 3-3 15,-2-1-15-15,-1 3-24 16,-5 0-31-16,1 0-142 16</inkml:trace>
  <inkml:trace contextRef="#ctx0" brushRef="#br0" timeOffset="20515.9636">12409 11964 170 0,'0'0'252'16,"0"0"-154"-16,0-3-13 16,0-1-12-16,3-1-16 15,4 0-14-15,0-4-13 0,6 3-8 16,-2-5-6-16,9 1-4 16,-3 0-9-16,6-2 0 15,-1 1-3-15,-1-1 1 16,2 0-1-16,-1 1-18 15,0 2-15-15,-1 1-46 0,-1 0-58 16,-1 2-136-16</inkml:trace>
  <inkml:trace contextRef="#ctx0" brushRef="#br0" timeOffset="20719.076">12677 12079 476 0,'-6'0'147'0,"1"0"-38"16,5 0-30-16,0-8-45 0,9-5-28 16,8-2-4-16,6-9-23 15,4-7-89-15,5-10-235 16</inkml:trace>
  <inkml:trace contextRef="#ctx0" brushRef="#br0" timeOffset="22562.7009">17086 11089 655 0,'-7'-11'55'16,"-3"-2"-25"-16,2 1 34 16,2 4-33-16,1 1-6 15,4 4-5-15,1 3-5 16,0 2-14-16,3 8-13 0,9 5 9 15,1 3 2-15,3-1 0 16,3 0 2-16,1-3-1 16,1-6 0-16,-1-3-7 15,-3-5 3-15,1-5 5 0,-3-9 3 16,-3-4-1-16,-3-5 3 16,-3-2-4-16,0 1 2 15,-3 0 11-15,-1 6 3 16,-1 2-11-16,-1 7-3 15,3 1-2-15,0 8 2 16,4 0-2-16,3 9-6 16,1 8 4-16,5 8 0 0,-1 9-1 15,0 7 5-15,-1 7-1 16,-2 3-1-16,-4-3-1 16,-5 0-1-16,-3-5 3 15,0-10-2-15,-10-4 0 0,-3-10-1 16,-5-8 6-1,-2-4-5-15,-4-7 2 0,-2-3 2 16,2-12-4-16,1-4-2 16,7-10-12-16,5 1-11 15,7-10-18-15,4-3-66 0,7-7-164 16</inkml:trace>
  <inkml:trace contextRef="#ctx0" brushRef="#br0" timeOffset="22812.7168">16850 10777 618 0,'-11'0'42'0,"7"0"46"15,4-9-34-15,8-5-23 16,10-5-12-16,14-5-11 16,5-3-4-16,9 0-1 15,6-3-3-15,2 3-32 0,3 5-26 16,-2 3-57-16,-4 4-79 16</inkml:trace>
  <inkml:trace contextRef="#ctx0" brushRef="#br0" timeOffset="23000.164">17574 10855 587 0,'-4'6'3'0,"2"-1"28"15,2-4-11-15,3-1 3 0,14 0-22 16,0-1 4-16,8-7-2 15,-1 1-43-15,-2-3-106 16</inkml:trace>
  <inkml:trace contextRef="#ctx0" brushRef="#br0" timeOffset="23172.0258">17661 11053 654 0,'-2'3'61'15,"2"-3"2"-15,11-3-38 0,7-6 8 16,6-3-14-16,5-2-15 16,5 1-11-16,-1-3-73 15,-1-3-122-15</inkml:trace>
  <inkml:trace contextRef="#ctx0" brushRef="#br0" timeOffset="24328.3803">18459 10265 589 0,'-6'0'35'16,"3"-1"20"-16,3 1-15 15,0 0-17-15,7 7-30 0,4 4 8 16,4-3-3-16,3 2 6 16,3-2 0-16,2-6 2 15,-1-2-1-15,-1 0 1 16,-2-10 6-16,0-4 4 16,-5-4 1-16,-1-4-1 15,-4-1-3-15,-3-2-8 16,-6 2 3-16,0 4 7 0,-5 1 3 15,-3 6 1-15,-1 4-14 16,-1 4-1-16,5 4-2 16,1 0-3-16,4 10-4 15,2 7 2-15,9 5 2 16,4 5 0-16,6 5 3 0,-2 3-2 16,1-1-1-16,-3-1 2 15,-5-3-2-15,-6-3 2 16,-3-8-1-16,-3-3 0 15,-5-2 1-15,-2-4 1 16,-5-3-1-16,3-6 5 0,-2-1-3 16,2 0-12-16,1-10-3 15,2 2-5-15,5-2-20 16,1 1-48-16,5-2-109 16,7-2-278-16</inkml:trace>
  <inkml:trace contextRef="#ctx0" brushRef="#br0" timeOffset="24500.242">18972 10408 651 0,'-1'11'85'16,"-5"0"-46"-16,1 7-7 16,2 3-14-16,0 9-6 15,3 0-9-15,3 0-2 16,5-1-14-16,3-7-64 0,4-11-82 15,-2-11-188-15</inkml:trace>
  <inkml:trace contextRef="#ctx0" brushRef="#br0" timeOffset="24703.3657">19066 10201 681 0,'-8'0'64'16,"8"-3"2"-16,8-5-45 16,12-2-9-16,1-4 0 0,6 1-8 15,2-2-2-15,-1 1-23 16,-4 4-32-16,-4 1-50 16,-10 0-83-16</inkml:trace>
  <inkml:trace contextRef="#ctx0" brushRef="#br0" timeOffset="24859.6406">19183 10081 288 0,'-10'-2'258'0,"1"1"-146"16,4-1-15-16,4 2-50 15,1 0-15-15,0 5-31 16,0 7-2-16,6 6 4 0,3 2-1 16,4 5 2-16,1 1-5 15,1 2 3-15,2-1-18 16,1-7-91-16,-4-9-158 15</inkml:trace>
  <inkml:trace contextRef="#ctx0" brushRef="#br0" timeOffset="25297.0672">19394 9849 685 0,'-3'-7'19'16,"1"3"24"-16,2 3-14 15,5 1-23-15,4 1 0 16,3 5-5-16,4 6-1 0,4-3 3 16,0 3-3-16,2-1 2 15,-3-4 0-15,0-1-1 16,-5-5 0-16,-4-1 1 15,-1-1 0-15,-1-8 5 16,-5-3-2-16,0-3-3 16,-2 0 2-16,-1 0 10 0,0 2 3 15,0 4-5-15,0 1-4 16,0 4 1-16,0 4 5 16,0 0-10-16,0 7-9 15,2 5 3-15,1 5 0 16,5 4 4-16,-1 1 2 0,2 5-3 15,-1 4 2-15,-1 1-1 16,-2 1-2-16,-1-4-20 16,-1-2-47-16,3-10-95 15,1-7-152-15</inkml:trace>
  <inkml:trace contextRef="#ctx0" brushRef="#br0" timeOffset="25593.9522">19803 10054 246 0,'-11'13'355'0,"-2"-1"-291"16,1 2 30-16,3 0-52 15,3 1-10-15,4-5-17 16,2 0-1-16,6-2 0 16,5 0 2-16,2-1-3 15,1 0-5-15,-2 1-1 16,0-2-3-16,-4 3-4 0,-1-2 1 15,-5 1 0-15,-1 0-1 16,1-3 2-16,-2 0-2 16,0-2 1-16,2-3 1 15,7 0-3-15,2-5 0 0,7-4 1 16,4-6-5-16,1-2-10 16,4-2-16-16,-2-4-21 15,1 0-74-15,-1-5-102 16</inkml:trace>
  <inkml:trace contextRef="#ctx0" brushRef="#br0" timeOffset="25797.0722">19998 9844 469 0,'-1'0'96'0,"1"0"-3"15,4-2-11-15,8-3-48 16,5-2-14-16,1-1-15 16,1 0-5-16,0 0-2 0,0-2-83 15,-5 0-81-15,-3-1-231 16</inkml:trace>
  <inkml:trace contextRef="#ctx0" brushRef="#br0" timeOffset="25968.8857">20019 9752 605 0,'-11'7'85'16,"4"-1"-16"-16,4 4-41 15,3 2 1-15,0 3-11 16,9 1-5-16,3 0-8 16,6 1-3-16,4-3 2 0,0-1-34 15,-1-5-83-15,-2-8-183 16</inkml:trace>
  <inkml:trace contextRef="#ctx0" brushRef="#br0" timeOffset="26281.3607">20573 9580 542 0,'0'1'92'0,"7"-1"0"0,11-8-31 16,11-6-40-16,6-1-16 15,6-6-4-15,4 1-17 16,3-2-79-16,-3-2-75 0,-1-1-225 16</inkml:trace>
  <inkml:trace contextRef="#ctx0" brushRef="#br0" timeOffset="26437.6138">21204 9305 631 0,'2'0'22'16,"2"-1"21"-16,5-2-18 16,1-3-22-16,6-1-1 15,3 1-8-15,5-4-77 16,7-2-102-16</inkml:trace>
  <inkml:trace contextRef="#ctx0" brushRef="#br0" timeOffset="26609.5111">21686 9114 617 0,'-3'0'43'0,"3"-1"48"16,4-4-50-16,11-3-22 16,5-2-5-16,5 1-11 15,2-1-1-15,4 0 0 0,4 1-28 16,-4-5-84-16,0 2-75 15</inkml:trace>
  <inkml:trace contextRef="#ctx0" brushRef="#br0" timeOffset="27062.5681">22072 8840 569 0,'0'-15'20'0,"0"2"45"15,4 0-33-15,6 2-4 16,-2 0 5-16,2 6-9 15,0 2-11-15,1 3-7 16,0 0-1-16,0 7 1 0,3 4-5 16,3-2-1-16,-4-1 4 15,-6 1-13-15,4-2-18 16,-8-2-23-16,-3-2-50 16,0-3-79-16</inkml:trace>
  <inkml:trace contextRef="#ctx0" brushRef="#br0" timeOffset="27546.8914">22061 8922 669 0,'4'-11'51'15,"7"-5"6"-15,7 1-13 16,2-2-15-16,3 1-5 15,1 2-17-15,-1 1-6 0,-3 4-3 16,-3 2-16-16,-4 4-24 16,-8 2-69-16,-5 1-77 15,0 0-75-15</inkml:trace>
  <inkml:trace contextRef="#ctx0" brushRef="#br0" timeOffset="27718.7665">22119 8753 505 0,'-7'-7'93'0,"5"2"8"15,1 2-29-15,1 3-18 16,0 0-30-16,7 6-19 16,2 7-4-16,2 7 4 0,3 7-1 15,4 5-1-15,-2 3 0 16,3 4-2-16,-1-3 1 16,0-2-5-16,1-4-54 15,-1-12-120-15,-1-8-219 16</inkml:trace>
  <inkml:trace contextRef="#ctx0" brushRef="#br0" timeOffset="28156.2283">22390 8533 726 0,'-4'0'10'0,"4"0"8"16,0 0-20-16,7 9-5 0,6 6 4 16,3-1 2-16,3 1 6 15,3-2-2-15,1-2-1 16,-2-4-1-16,-1-1 1 16,-2-6-2-16,-2 0 6 15,-5-1-2-15,-2-10 1 0,-3-1 0 16,-3-3 14-16,-3-2 7 15,0 1-13-15,-3-2 2 16,-4 3 2-16,-2 1 0 16,-1 4-2-16,3 3-4 15,2 2-5-15,1 5-7 0,2 0-1 16,2 6-1-16,0 6-3 16,6 4 7-16,2 6-1 15,3 3 0-15,1 2 1 16,-2 0 0-16,2 2 0 15,-3-1 0-15,-2 0-2 16,-3 0-28-16,-1-1-25 0,-2-7-108 16,0-6-249-16</inkml:trace>
  <inkml:trace contextRef="#ctx0" brushRef="#br0" timeOffset="28640.5606">22773 8740 562 0,'2'9'48'16,"4"7"39"-16,-1 1-25 0,3 6-18 15,1 1-12-15,0 1-17 16,0 1-5-16,-2-4-4 16,-3-7-5-16,0-3 0 15,-4-3 1-15,0-6-2 16,0-3 6-16,0-6 9 0,-3-4-11 15,-2-8 0 1,1-6 1-16,1-5 0 0,0 0-2 16,2 1-1-16,1 1-4 15,0 3 4-15,0 6-3 16,0 6 0-16,0 3 2 16,0 6 0-16,0 1-4 15,0 2-2-15,4 2-4 0,3 7 9 16,2 3-1-16,4 6-1 15,0 2 1-15,0-1 2 16,1 2-1-16,-2-4 1 16,-3-1-1-16,0-7-1 0,-4-3 1 15,0-6-1-15,3-1 5 16,-1-12 20-16,-2-6-9 16,3-3-10-16,-1-7-4 15,-3-1 0-15,-1-2 1 16,-3 4 0-16,0 4-2 15,0 6 0-15,-7 9-15 0,-4 7-42 16,-3 2-106-16,-5 8-260 16</inkml:trace>
  <inkml:trace contextRef="#ctx0" brushRef="#br0" timeOffset="29328.0094">19140 10971 484 0,'-8'7'209'0,"4"-7"-122"0,4 0-29 15,2 0-55-15,11-3 0 16,6-3 4-16,7-4-4 16,5-4 2-16,9-1-3 15,8-6-1-15,9-4 1 0,8-4-1 16,9-6 0-16,10-4 0 15,10-4 2-15,13-5-5 16,9-3 4-16,10-3 0 16,9-2-3-16,12-2 2 15,7-7-1-15,13-1 0 16,10-6 1-16,7-3-2 0,10-6 2 16,3-1 1-16,8 0 3 15,3-2 7-15,-2 1 1 16,-1 1 1-16,-2 3 5 15,-11 3-2-15,-6 4-5 16,-13 6-4-16,-12 8-6 0,-17 9-3 16,-21 8 2-16,-21 9-6 15,-22 11-20-15,-27 9-27 16,-23 12-47-16,-25 3-84 16,-13 16-67-16</inkml:trace>
  <inkml:trace contextRef="#ctx0" brushRef="#br0" timeOffset="30031.0972">21563 10246 712 0,'0'4'68'0,"0"1"-26"16,1 5-38-16,5 7-1 16,3 2 6-16,0 7 4 15,4 4-4-15,0 0 0 0,0 3-3 16,-3 3-2-16,-2-6-3 16,-5-3 1-16,-3-3-2 15,0-6 1-15,-1-9 2 16,-7-9 2-16,-1-3 4 15,1-14 4-15,1-9-7 0,2-6-3 16,3-7 0-16,0-5-2 16,2 2 1-16,0 1-1 15,3 3-2-15,6 6 2 16,0 7-2-16,3 7-1 16,0 9 1-16,2 6-2 0,2 3 0 15,4 12 1-15,2 6-1 16,4 7 4-16,1 7 0 15,1-2-2-15,3 1 1 16,-1-5-3-16,-1-3-6 16,-1-9 6-16,0-5 1 15,-1-8 1-15,-5-1 2 0,0-11 0 16,-4-9 1-16,-7-5 3 16,-1-7-1-16,-5-6 6 15,-5-3 7-15,-4-4-3 16,-5 4-3-16,-4 2-3 15,-3 7-4-15,2 7-1 0,1 5-3 16,1 3-17-16,6-1-58 16,2-5-284-16</inkml:trace>
  <inkml:trace contextRef="#ctx0" brushRef="#br0" timeOffset="81232.9769">10693 5624 382 0,'-2'-4'6'15,"-1"0"17"-15,2 1 18 16,0 1-7-16,1 2-3 16,0 0-3-16,0 0-9 0,0 0-20 15,1 0 8-15,4 0 2 16,4 0 0-16,0 0-3 16,4 0-5-16,1 2-1 15,3-2-1-15,5 0-47 16,1 0-42-16,-2-2-78 0</inkml:trace>
  <inkml:trace contextRef="#ctx0" brushRef="#br0" timeOffset="81451.7037">10714 5633 313 0,'-7'0'6'0,"5"0"15"16,0 0 13-16,2 0 4 15,0 0-14-15,7 0-22 0,0-1 1 16,8-2-1-16,1 0-44 16,2-2-72-16,-1 0-107 15</inkml:trace>
  <inkml:trace contextRef="#ctx0" brushRef="#br0" timeOffset="81733.2468">10705 5629 165 0,'-13'3'200'15,"5"-3"-191"-15,5 0 31 16,-2 0-4-16,5 0-2 15,3 0 7-15,9 0-24 16,5-3-10-16,7-3 5 0,7 0-9 16,9 0 0-16,2-1-3 15,6-1 0-15,1 0 1 16,2 3-40-16,-6-1-12 16,-2 3-6-16,-7 2-21 15,-7 1 13-15,-8 0-33 16,-9 0 1-16</inkml:trace>
  <inkml:trace contextRef="#ctx0" brushRef="#br0" timeOffset="81905.113">11179 5593 111 0,'-9'6'63'0,"-1"-1"-5"16,-2-2 11-16,4 1-14 15,-2-2-19-15,5-1-16 0,1-1-3 16,4 0-6-16,0 0 9 16,11 0 10-16,5-1-10 15,3-3-15-15,5 0-2 16,0-1-1-16,3-1 1 15,1 1-1-15,-2 1 1 16,2 0-5-16,1 3 4 16,-4-2-8-16,-2 1-97 0,-3 1-123 15</inkml:trace>
  <inkml:trace contextRef="#ctx0" brushRef="#br0" timeOffset="82248.8304">10741 5674 425 0,'-18'0'4'16,"6"0"-2"-16,8 0 13 15,4 0 22-15,16-6-3 0,9-2-30 16,8 1 3-16,11-2-5 16,7 1 5-16,8-2-2 15,2 1-4-15,8 3 1 16,3-3-10-16,3 0 15 16,2 1-6-16,-1-2 0 15,0 1-2-15,-5 2 2 0,-5-1-2 16,-6 2-9-16,-6 2-42 15,-6-1-25-15,-8 3-68 16</inkml:trace>
  <inkml:trace contextRef="#ctx0" brushRef="#br0" timeOffset="82623.789">11375 5556 347 0,'-16'1'11'0,"4"1"-4"0,6-1 16 15,3 2-13-15,3-2-2 16,4-1-17-16,14 0 26 15,8 0 11-15,10-3-4 16,10-4 0-16,9-2-8 16,11 0-10-16,8-3-3 0,9 0-3 15,8 0 0-15,6 0-12 16,3 0-14-16,4 1 8 16,-2 0 11-16,0 1-11 15,-5 3-7-15,-3 1 14 16,-9 0-24-16,-7 3-30 0,-8-3-43 15</inkml:trace>
  <inkml:trace contextRef="#ctx0" brushRef="#br0" timeOffset="83779.9743">11433 5546 430 0,'-9'3'7'0,"4"-1"23"16,5-2-10-16,3 0-10 15,14 0 21-15,2 0 2 16,9-6-24-16,5 0-6 0,8-1 3 15,2-3-2-15,5 1-5 16,6-1 2-16,5 0-1 16,1 1 1-16,6-1-1 15,2 2 0-15,1 1 0 16,0 2 1-16,0 1-1 16,1 1-1-16,1 2 3 0,-2 1-3 15,3 0 1-15,3 0 0 16,-2 0-1-16,3 0 3 15,-3-2-3-15,6 1 1 16,-4 0 1-16,3-2-2 0,1 3 1 16,-2-1 1-16,4 1-1 15,-4 0 0-15,2-1 0 16,0 1-1-16,0 0-3 16,2 0 0-16,-2-2 3 0,1 0 0 15,1-1 1-15,-2 1 1 16,-1-1 0-16,0-3 0 15,-1 1 5-15,-2 1 4 16,-3-2-5-16,0 1 0 16,-4 0-1-16,-1 0-4 15,-1 2 0-15,-1-3 0 0,-2 3-9 16,2-2-7-16,-2 2 8 16,0 1 0-16,-1-2 8 15,-2 3 0-15,0-2 0 16,0 0 2-16,-2 0 4 15,4 1 1-15,1 2-5 0,2-1-2 16,0 1 1-16,0 0-1 16,-1 0-5-16,1-2 2 15,0 2 2-15,-2-1 0 16,4 1 3-16,1 0-2 16,3-3 0-16,0 3 2 15,4 0-2-15,-1 0 2 0,2 0-2 16,3 0-1-16,0 0 1 15,1 0 1-15,2 0-1 16,-2 3 0-16,1-2 1 16,-3 1-2-16,2-1 4 15,-2 1 3-15,0-2 0 0,-3-2 5 16,0 2-3-16,-2 0-1 16,0 0-2-16,-2-3-5 15,3-1 2-15,0 0-1 16,-3 0-3-16,-3 0 3 0,1 1 1 15,-5 1-3-15,-2 1 2 16,-5-2-2-16,-6 3-9 16,-5-3-31-16,-2-2-166 15</inkml:trace>
  <inkml:trace contextRef="#ctx0" brushRef="#br0" timeOffset="94670.2227">17316 12504 579 0,'-4'2'54'0,"2"-2"24"16,2 0-21-16,6-7-26 15,5-5-13-15,4-3 4 0,6-5-11 16,3-1-3-16,3 0-3 15,-1 2-5-15,0 2 1 16,0 3-7-16,-3 4-34 16,-7 7-60-16,-4 3-51 15,-8 1-97-15</inkml:trace>
  <inkml:trace contextRef="#ctx0" brushRef="#br0" timeOffset="94810.8384">17415 12568 594 0,'-11'13'36'15,"6"-5"39"-15,5-8 0 0,5-3-44 16,15-15-9-16,6-4-3 16,10-12-10-16,7 0-3 15,5-2-2-15,6-3-44 16,-6 4-85-16,-2 1-97 16</inkml:trace>
  <inkml:trace contextRef="#ctx0" brushRef="#br0" timeOffset="112919.8677">13325 12292 253 0,'-14'-2'-10'0,"1"-5"31"16,2 4 41-16,2-2 6 16,0 3-14-16,3-2 9 0,0 1-6 15,3-1-9-15,1 1-8 16,1 0 2-16,1 3-11 16,0-5-13-16,0 0-8 15,4-2-3-15,7-3 0 16,6-4-5-16,9-6 2 15,6-3-4-15,6-3 1 0,2-4 0 16,5 2-9-16,-5 0-50 16,-2 4-26-16,-8 5-44 15,-10 6-179-15</inkml:trace>
  <inkml:trace contextRef="#ctx0" brushRef="#br0" timeOffset="113107.3456">13378 12391 605 0,'-9'18'5'16,"7"-9"15"-16,3-9 20 15,14-5-20-15,9-17 20 16,9-13-8-16,11-8-11 16,7-9-12-16,4-6-7 15,3 0-1-15,1 1-3 0,-8 3-78 16,-3 3-98-16</inkml:trace>
  <inkml:trace contextRef="#ctx0" brushRef="#br0" timeOffset="128450.4871">23340 1369 191 0,'0'-12'398'15,"-9"0"-392"-15,-3 3 18 0,1 3 38 16,-1 2-28-16,0 1-9 16,-1 3-2-16,-2 5-5 15,-4 12-9-15,-3 10-3 16,-3 12-5-16,-5 15 6 0,-2 9 2 16,-5 13 0-16,1 6-3 15,-3 5 3-15,0 5 3 16,5-3-3-16,-1 0-4 15,8-9-1-15,1-5 3 16,7-9-4-16,5-7 2 0,5-11-4 16,5-10-2-16,4-9 3 15,0-7-5-15,6-10-39 16,4-9-48-16,1-3-61 16,-3-16-135-16</inkml:trace>
  <inkml:trace contextRef="#ctx0" brushRef="#br0" timeOffset="128856.7424">22560 2113 275 0,'-2'-9'366'0,"2"7"-344"15,0 2-2-15,7 1-26 16,3 12 2-16,2 8 4 0,5 6 2 16,1 6 0-16,0 3-1 15,-2 1 1-15,2 2 0 16,-1 1 0-16,-1-6-2 16,-1-7 1-16,3-3 1 15,3-12 0-15,2-10 2 16,6-4 23-16,9-16 27 0,5-10-20 15,7-12-16-15,4-6 6 16,6-7-1-16,0-4-7 16,1 0-5-16,-3 5-5 15,-6 8 3-15,-10 7-4 0,-8 10-5 16,-14 11 1-16,-7 6 0 16,-5 6-2-16,-7 4-2 15,-1 7-68-15,-5 5-66 16,-8 2-171-16</inkml:trace>
  <inkml:trace contextRef="#ctx0" brushRef="#br0" timeOffset="129809.8044">12664 12859 528 0,'-7'11'42'0,"1"-5"-10"0,5 1-2 16,1-4 2-1,0-1-13-15,5-2-2 0,9 0 9 16,4-2 1-16,6-7-4 16,6-3 0-16,6-5-7 15,6-5-3-15,4 1-2 16,5-2-1-16,0 1 0 0,5-2-3 16,1 1 4-1,0 1-3-15,3 0-4 0,0 2 0 16,-3-3-2-16,-3 3 0 15,-4 0-3-15,-3 1 1 16,-8 4 1-16,-8 1-1 0,-7 4 2 16,-6 5-3-16,-7 4-22 15,-9 1-39-15,-2 9-41 16,-11 4-15-16,-5 3-95 16</inkml:trace>
  <inkml:trace contextRef="#ctx0" brushRef="#br0" timeOffset="130090.9986">12768 13126 661 0,'-10'14'78'0,"2"-9"-66"15,5-3-4-15,3-2 0 16,6 0-1-16,12-9 13 0,8-4 14 16,11-10-7-16,11-6-8 15,12-5-10-15,6-7-1 16,7-2-6-16,7 0-2 16,-1 3 2-16,2 5-3 15,-6 5-2-15,-6 5-61 16,-8 4-176-16</inkml:trace>
  <inkml:trace contextRef="#ctx0" brushRef="#br0" timeOffset="132872.1608">3010 11679 572 0,'0'-11'41'0,"0"2"39"15,0-3-3-15,0 6-43 0,0 0-2 16,0 3-6-16,0 3-12 16,0 0-10-16,0 11-13 15,3 8 2-15,3 3 6 16,1 7 1-16,1 6 1 0,-2 1 0 16,-2 1-1-16,0-1 2 15,-3-6-6-15,-1 0-22 16,0-7-16-16,0-4-35 15,0-9-47-15,-3-6-93 16</inkml:trace>
  <inkml:trace contextRef="#ctx0" brushRef="#br0" timeOffset="133122.1283">2792 11590 601 0,'-22'-1'6'16,"5"-1"61"-16,9 0 16 16,8-2-24-16,5-4-17 15,21-2-35-15,7-2 3 16,15 0 1-16,8-5-3 0,9 1-7 16,0 5 1-16,-1 1-2 15,-2 4-23-15,-11 6-25 16,-7 0-50-16,-11 9-46 15,-13 4-113-15</inkml:trace>
  <inkml:trace contextRef="#ctx0" brushRef="#br0" timeOffset="133950.1968">3354 11776 361 0,'5'-6'50'0,"-1"-1"39"16,-1 2-6-16,-2-1-23 15,-1 0-7-15,0 4-6 16,-1 1-15-16,-6 0-17 16,2 1-7-16,-3 0-3 15,-1 6-2-15,-3 6-3 0,2 4-2 16,0 3 1-16,3 4 0 15,5 1 0-15,2 0 0 16,0 0 5-16,5-3-4 16,5-3-1-16,1-5-6 0,4-3-1 15,-3-6 7-15,3-4 2 16,0 0-1-16,-3-11 5 16,0-2 0-16,-3-5 6 15,-3 0 0-15,0-4 5 16,-6 1 4-16,0-2 2 15,-5 3-8-15,-5 4-7 16,-1 1-3-16,-2 5-5 0,-1 2 10 16,2 6-12-16,2 2 0 15,5 0-16-15,4 7-33 16,1 1-17-16,8 0-71 16,5 0-64-16</inkml:trace>
  <inkml:trace contextRef="#ctx0" brushRef="#br0" timeOffset="134215.8072">3615 11604 683 0,'0'-8'64'16,"-2"2"19"-16,-1 3-33 15,2 3-22-15,1 0-14 16,-4 0-14-16,4 13-6 0,0 4 2 15,0 9 3-15,0 6 1 16,4 8 1-16,-3 4-1 16,2-1 1-16,-3 1-11 15,0-6-16-15,0-4-4 16,0-5-8-16,0-7-9 16,-3-6-41-16,-3-8-55 15,2-6-154-15</inkml:trace>
  <inkml:trace contextRef="#ctx0" brushRef="#br0" timeOffset="134372.0341">3563 11854 444 0,'-9'-6'221'15,"5"3"-143"-15,2-3-11 16,2 2-30-16,5-2-15 16,11-2-28-16,10 1 3 15,7-2 1-15,8 1-51 16,2 1-48-16,2-1-82 15,-5 1-201-15</inkml:trace>
  <inkml:trace contextRef="#ctx0" brushRef="#br0" timeOffset="134997.1225">3988 11740 439 0,'-9'0'210'15,"-3"0"-149"-15,0-1-8 16,0 1-31-16,0 3-9 15,-1 7-9-15,2 4-1 16,2 2-3-16,3 2 3 0,0 3-4 16,5-1 0-16,1 1 1 15,0-2-18-15,0-3-17 16,2-2-20-16,3-4-8 16,-2-3 10-16,1-5-1 15,-2-2 18-15,3 0 33 16,-1-7 25-16,-1-2 22 0,0-4 6 15,-2-2 12-15,1-1-6 16,-2 0-1-16,2 0-19 16,-1 2-16-16,-1 4-4 15,1 3-4-15,1 5-8 16,-1 2-5-16,1 0-8 16,3 9-5-16,-1 3 13 0,2 1 1 15,3 5 2-15,0-1-2 16,0-1-1-16,1-1-12 15,2-4-9-15,0-6 8 16,2-5 7-16,1 0 6 0,0-11 3 16,-3-6 1-16,3-4 1 15,-4-6 0-15,5-6 8 16,-3-5 3-16,-4-8 3 16,-1-7 1-16,-4-5-11 15,-4-4 10-15,0 3-4 0,-9 4 1 16,-1 11-3-16,0 13-8 15,0 13-1-15,-1 16-1 16,1 7-8-16,-1 21 1 16,0 10 5-16,-1 11-1 15,3 8 2-15,1 7-1 16,4 2-11-16,4-5-9 16,4-1 15-16,7-9 2 0,9-5 2 15,2-8-8-15,7-5-20 16,3-7-63-16,3-7-104 15,1-8-196-15</inkml:trace>
  <inkml:trace contextRef="#ctx0" brushRef="#br0" timeOffset="135684.5813">4745 11608 377 0,'4'-12'97'15,"-3"-2"4"-15,-1 1 8 0,0 1-25 16,-3 0-22-16,-4 3-31 16,-7 0-17-16,0 6-7 15,-2 0 0-15,-1 3-3 16,-1 0-1-16,5 5-3 0,2 5-3 15,4-1 1-15,7 3-3 16,0 0 3-16,12 3 2 16,6 1-1-16,3 1 1 15,4 1 2-15,1-1-2 16,-2 0 2-16,-4 2-1 16,-5 1-2-16,-6-1 3 0,-6 0 0 15,-3 1-2-15,-14-2 1 16,-4 0 3-16,-6-2 0 15,-3-4 0-15,1-4-2 16,6-4-1-16,3-4-2 16,8 0-20-16,8-8-18 0,2-5-38 15,14 1-98 1,5-3-215-16</inkml:trace>
  <inkml:trace contextRef="#ctx0" brushRef="#br0" timeOffset="135965.805">4885 11722 371 0,'0'3'207'16,"-5"3"-136"-16,-2 0 8 16,1 1-34-16,3 4-20 15,0 3-19-15,3 0 1 16,1 3-1-16,7 1-3 0,4-1 0 16,-1-2-3-16,4-5-2 15,-2-2 4-15,1-6-4 16,1-2 2-16,-2-4 7 15,-2-9 3-15,1-5 10 16,-2-5-1-16,-1-4-13 16,-3-2 0-16,-1-2 1 15,-2 2-1-15,-2 1-2 0,-1 5-3 16,0 7-3-16,0 4-3 16,0 9-15-16,0 3-21 15,0 3-53-15,0 9-63 16,0 2-49-16</inkml:trace>
  <inkml:trace contextRef="#ctx0" brushRef="#br0" timeOffset="136512.6474">5066 11767 489 0,'1'3'121'0,"-1"-3"-55"16,1 1-23-16,2 2-24 15,-2 1-5-15,3 0-5 16,0 4 6-16,0-1-3 15,1-2-2-15,0 3-3 16,-1-3 0-16,-1-2 2 0,3-3 2 16,-1 0 8-16,0-1 10 15,1-10-6-15,1 0-9 16,1-4-5-16,2-1-7 16,-2 3 0-16,-1 2-1 15,-2 3-2-15,-1 3 1 0,-2 3-1 16,0 2-1-16,-2 0-3 15,3 9 2-15,0-1 2 16,0 4 3-16,3 1-2 16,-1 0 0-16,2 0 1 15,-1-3-1-15,0-1 1 16,-2-2 1-16,-2-3-2 0,2-1 0 16,-3-3 2-16,0 0 0 15,3-3 4-15,0-3-3 16,1-6-2-16,0-2 1 15,1-2-1-15,0 0 0 16,-3 1 1-16,0 3-2 0,0 2 0 16,-2 6 1-16,1 1-3 15,0 1 1-15,-1 2 0 16,3 0-4-16,0 3 1 16,2 3 3-16,3 6 1 15,0-3 2-15,0 4-4 0,0 1 3 16,-2 0-1-16,1 2-2 15,2 2-37-15,-4-5-37 16,0-2-171-16</inkml:trace>
  <inkml:trace contextRef="#ctx0" brushRef="#br0" timeOffset="137231.3443">5712 11715 566 0,'-1'-10'148'0,"-6"0"-65"16,0 1-26-16,2 2-43 15,-5 4-2-15,1 3-7 16,1 0-5-16,-1 9-1 16,0 5-1-16,2 6 1 15,1 3 0-15,3 2 0 0,3 2-2 16,0-3-4-16,5-1-6 16,5-4-6-16,3-7 3 15,2-4 5-15,3-8 6 16,0 0 9-16,0-12 0 15,2-5-1-15,-1-4 0 16,-4-3-2-16,-3-2 4 0,-5 1-1 16,-7 0 17-16,0 0-1 15,-11 6-11-15,-6 4-4 16,-3 6-5-16,1 7-1 16,1 2-2-16,3 2 2 15,5 5-6-15,4 4-27 0,3 0-17 16,3-2-68-16,7-2-85 15</inkml:trace>
  <inkml:trace contextRef="#ctx0" brushRef="#br0" timeOffset="137528.1938">5869 11575 635 0,'-6'-12'92'0,"-1"0"-1"15,2 3-43-15,-1 4-17 0,3 1-9 16,1 2-12-16,2 2-8 16,0 10-6-16,-1 7-1 15,1 6 3-15,0 10 2 16,0 2 4-16,0 7 2 16,1 1 0-16,4 2-6 0,0-1 1 15,1-1 3-15,1-1-4 16,1-6-9-16,-3-6-16 15,0-6 4-15,-2-5-3 16,-1-6-10-16,-2-7-44 16,0-5-76-16,-5-1-46 0</inkml:trace>
  <inkml:trace contextRef="#ctx0" brushRef="#br0" timeOffset="137621.9469">5833 11952 193 0,'0'-17'335'15,"0"-2"-261"-15,8 1 1 16,10 4-36-16,4 0-16 0,8 1-21 15,7-2-19-15,-2-1-111 16</inkml:trace>
  <inkml:trace contextRef="#ctx0" brushRef="#br0" timeOffset="138434.3755">6513 11587 518 0,'1'-12'88'16,"-1"-2"-14"-16,0-1 6 0,0 5-22 16,-3-2-28-16,-3 3-14 15,-3 4-7-15,-3 2-7 16,-5 3-1-16,-3 0-3 15,3 3 0-15,1 5-1 0,2 1 0 16,6 3-2-16,8 0 0 16,0 0 2-16,11 1 3 15,9 0 0-15,4 0 0 16,4 1 3-16,-1-1-3 16,-3 3 2-16,-4-1-2 15,-7 0-2-15,-6 2 2 16,-7 1-2-16,-8 0 3 0,-8 0 7 15,-7 0-1-15,-3-2-1 16,2-3-1-16,0-4-3 16,9-4-1-16,4-2-2 15,10-3-22-15,4-4-21 16,18-5-88-16,9-5-67 0</inkml:trace>
  <inkml:trace contextRef="#ctx0" brushRef="#br0" timeOffset="139028.0863">6778 11656 635 0,'-13'-5'56'16,"1"-2"23"-16,0 1-56 16,1 3-16-16,-1 0-2 15,3 3-2-15,-1 0-4 0,1 0-1 16,0 9 0-16,0 3-1 15,0 3 2-15,1 5 0 16,1 3 1-16,-1 1-9 16,5-1-26-16,1-3 4 15,2-4 10-15,0-4 12 16,2-6 1-16,9-6 1 0,2 0 6 16,1-9 12-16,2-6 4 15,-1-3 2-15,0-2 13 16,-2-2 1-16,-4 2-8 15,-1 3 7-15,-5 3-6 0,0 6-9 16,-3 4-1-16,0 4-8 16,0 3-11-16,0 10-6 15,0 6 9-15,1 8 3 16,4 5 1-16,0 6-3 16,3-1 2-16,3 1-16 15,2-2-9-15,-2-6 8 0,3-7 13 16,0-8 1-16,0-8 2 15,-2-5 1-15,0-2 2 16,-1-9 3-16,-3-6 1 16,-4-8 9-16,0-6 5 15,-4-6-5-15,0-9-3 0,-2-4-5 16,-2 0 0-16,2-1-6 16,-1 7 0-16,3 5-2 15,0 8 3-15,0 12-3 16,0 3-2-16,0 7 2 0,2 4-1 15,0 3-7-15,3 0-34 16,4 3-44-16,2 6-36 16,2 0-59-16,-1-1-298 15</inkml:trace>
  <inkml:trace contextRef="#ctx0" brushRef="#br0" timeOffset="139496.7981">6997 11638 656 0,'0'-3'63'16,"-4"0"6"-16,4 3-40 16,-3 0-9-16,1 0-16 15,2 6-8-15,0 7 3 16,0 1-1-16,0 5 2 0,5 4 2 16,-1 1 0-16,-1-3-2 15,3 0-10-15,0-6-3 16,1-6 3-16,2-3 7 15,3-6 1-15,0-1 4 16,2-11 5-16,1-5 7 0,3-5-1 16,0-4 0-16,-3-1 1 15,-2-3 1-15,-4 2-2 16,-4 2-4-16,-1-1 1 16,-4 9-4-16,0 3-5 15,0 6-1-15,0 5-1 16,-1 4-24-16,1 1-43 0,0 8-71 15,1 1-69-15</inkml:trace>
  <inkml:trace contextRef="#ctx0" brushRef="#br0" timeOffset="140137.3743">7335 11609 627 0,'0'-3'57'0,"-9"-1"-9"16,0 4-15-16,-2 0-15 0,-2 8-4 16,2 3-12-16,0 3 2 15,2 2-3-15,1 1 0 16,4 1 0-16,1 0 0 16,3 0-2-16,0-5-4 15,2-4-8-15,3 1 2 0,3-8 4 16,-1 0 4-16,2-2 4 15,1-3 3-15,0-6-1 16,-1-2 1-16,-1-4 7 16,-1-1 8-16,1-2 8 15,-5 1-5-15,1 2-3 0,-1 2-2 16,-1 2-7-16,-2 5-6 16,0 2 0-16,0 4-4 15,3 0-3-15,2 3-8 16,0 7 4-16,0 4 7 15,3 1 0-15,1 3-10 16,0 0 2-16,-2-3 2 0,2-1-3 16,-1-4 5-16,1-5 2 15,-3-1 0-15,1-4 2 16,-1 0 1-16,3-3 2 16,-3-5-4-16,2-2-5 0,-1-2 4 15,-3-5 2-15,0-2-1 16,-3-1 2-16,-1 1-1 15,0-2 1-15,2 1 7 16,2 5 3-16,-1 2-10 16,6 5-2-16,0 1-1 15,4 4 0-15,-2 3 1 16,4 0-1-16,-6 12-2 0,-1 0 1 16,-3 6-2-16,-2 3 5 15,-3 6 2-15,0 0-2 16,0 1 3-16,0 1-4 15,0 0-38-15,0-7-46 0,1-8-98 16,8-7-143-16</inkml:trace>
  <inkml:trace contextRef="#ctx0" brushRef="#br0" timeOffset="140809.1996">7762 11585 559 0,'-9'0'48'16,"4"2"9"-16,0 3-16 0,2 0-18 15,3 2-24-15,0-3 2 16,2 0 1-16,2 0 0 16,3-1 2-16,-1-3 2 15,3 0-2-15,-3 0 0 16,4 0-1-16,0-5-1 15,0-4 2-15,2-1-3 0,-3-1-1 16,-3 0 2-16,-1 1-1 16,-5-2 4-16,0 2 1 15,-6 0 10-15,-5 4 2 16,-4 3 1-16,1 3-7 16,-2 0-6-16,0 5-5 0,2 7-1 15,1 3 4-15,5 0-2 16,2 3-2-16,6 4 2 15,0-2-2-15,9 2 1 16,5-4-1-16,4 1-1 0,1-4 1 16,3-2-2-16,3-4-7 15,-1-3 0-15,0-3-2 16,1-3 4-16,-4 0 4 16,-1-10 3-16,-5-1 2 15,-3-2 1-15,-2-3-1 16,-5-1 3-16,-1-3 0 15,-4-4 5-15,0-3-1 0,0-4 0 16,0 3-4-16,-6 1-2 16,2 3-3-16,-2 5 3 15,1 7 10-15,5 6-4 16,-2 3-7-16,2 3 0 0,7 0-6 16,3 4-2-16,4 7 7 15,3 1-3-15,4 3 2 16,-1 3 0-16,-4 2 0 15,-5 3 0-15,-3 3 0 16,-8 3 10-16,-3 2 3 16,-8 1-1-16,-7 2-5 0,-3 2-4 15,0-3-7-15,0-4-42 16,6-7-76-16,3-5-459 16</inkml:trace>
  <inkml:trace contextRef="#ctx0" brushRef="#br0" timeOffset="141465.4424">8524 11549 609 0,'-7'0'46'0,"7"-7"42"16,0-1-45-16,14-2-27 16,3 1-8-16,8-2-4 15,3 3-2-15,4 0-2 16,-3 5 0-16,3 1-19 0,-5 2-49 16,-5 2-37-16,-2 8-34 15,-13-1-84-15</inkml:trace>
  <inkml:trace contextRef="#ctx0" brushRef="#br0" timeOffset="141590.3963">8645 11660 528 0,'-7'5'108'15,"6"-1"-38"-15,2-2-37 16,14-2 0-16,11-2-12 16,11-5-12-16,10-1-6 0,8-3-40 15,4-3-179-15</inkml:trace>
  <inkml:trace contextRef="#ctx0" brushRef="#br0" timeOffset="142215.3362">4535 12479 585 0,'-8'-23'66'16,"1"0"33"-16,-2 3-42 0,-1 3-6 15,-2 6-20-15,-4 8-8 16,-3 3-7-16,-4 18-11 15,-1 10-5-15,0 13 1 16,-2 10-1-16,7 12 0 16,8 12 1-16,9 4-2 15,4 3 2-15,19-3-1 0,11-4-1 16,8-10-18-16,11-14-40 16,5-18-25-16,7-17-48 15,1-16-34-15,0-10-105 16</inkml:trace>
  <inkml:trace contextRef="#ctx0" brushRef="#br0" timeOffset="142480.9413">4940 12524 759 0,'-1'3'44'0,"1"5"-26"16,0 9-24-16,0 5 12 16,3 8-1-16,-3 6 3 0,2 7-1 15,-2 1-4-15,0 2-1 16,0 2 0-16,0-2-2 16,0-6-13-16,1-7-47 15,4-9-46-15,-4-12-17 16,-1-12-80-16</inkml:trace>
  <inkml:trace contextRef="#ctx0" brushRef="#br0" timeOffset="142684.0589">4740 12514 637 0,'-6'0'97'16,"2"-5"-13"-16,4 0-46 15,10-1-30-15,7-4 0 16,9-2-4-16,9 2-5 16,5-2 2-16,8 5-1 0,0 5-9 15,3 2-35-15,-3 2-41 16,0 7-55-16,-6 3-82 16</inkml:trace>
  <inkml:trace contextRef="#ctx0" brushRef="#br0" timeOffset="143199.6402">5374 12484 500 0,'1'-11'80'0,"-1"1"0"16,0 0 8-16,0 4-26 0,-7-2-23 15,-2 3-20-15,-6 5-12 16,-2 0 1-16,-6 11-6 15,-3 6-2-15,1 2 1 16,-1 4 0-16,6 2-4 16,5-2 5-16,7 0-4 15,6-3 0-15,2-1 1 16,12-5-2-16,5 0-1 0,3-2 4 16,5-2 0-16,0 0 0 15,-2-1 2-15,0 1-2 16,-3-2 1-16,-4 1 0 15,-5 2-2-15,-5-2 1 16,-3 3 1-16,-3 0 0 16,-6 2 3-16,-8 0 1 0,-6 0 0 15,-4 1-1-15,-2-3-3 16,-1-2-6-16,0-3-16 16,4-6-21-16,4-1-102 0,6-10-287 15</inkml:trace>
  <inkml:trace contextRef="#ctx0" brushRef="#br0" timeOffset="143715.2356">5782 12519 693 0,'0'-21'55'0,"0"2"8"16,-9 6-32-16,-2 3-14 15,-4 6-16-15,-4 4-3 16,1 0 0-16,0 12-3 16,2 3 3-16,2 3 2 0,3 2-1 15,5-2 0-15,6 0 2 16,0 0-4-16,4-2 6 16,7-4-2-16,6 0 1 15,2-4 3-15,4 0 1 16,1-1-5-16,0 1 2 0,-2 1-1 15,-2-1 0-15,-7 3 6 16,-3 1 0-16,-6 3 1 16,-4 1-1-16,-3 2-1 15,-12 1 1-15,-2 1-2 16,-3-1-6-16,-3-3 1 0,-1-4-21 16,1-4-21-16,3-5-10 15,0-5-71-15,3-12-125 16</inkml:trace>
  <inkml:trace contextRef="#ctx0" brushRef="#br0" timeOffset="144012.0799">5691 12203 772 0,'0'3'32'0,"1"1"-15"16,12 3-15-16,13 3 15 16,6 7 8-16,8 4-6 15,3 7-3-15,7 5-3 16,-3 9 2-16,-7 5 0 0,-4 7 6 16,-8 5-8-16,-6 5-5 15,-9 6-3-15,-10 4-2 16,-4 4-1-16,-18 6 1 15,-11 1 0-15,-10-2-13 16,-7-5-30-16,-11-14-33 16,-5-19-168-16</inkml:trace>
  <inkml:trace contextRef="#ctx0" brushRef="#br0" timeOffset="183182.6471">10589 8152 122 0,'-1'5'251'16,"-2"-5"-250"-16,3 1 0 15,0-1 0-15,0 0 7 16,0 0-3-16,4-1 26 15,4-4-3-15,-1 0-10 0,4-2 1 16,4-1-3-16,-1-1-8 16,3-2 0-16,3 0 7 15,4-2-7-15,0-1-3 16,3-1-2-16,2-4 2 16,2 2 6-16,3-4-3 15,2 0-2-15,3-3 0 0,3 0-2 16,4-3-3-16,2-1 0 15,3-2 3-15,4-3-4 16,1 0 2-16,5-5 1 16,1 1 5-16,3-1 4 0,4-1-4 15,5 1-5-15,-1-4 0 16,4-1-2-16,1-2-1 16,4-3 2-16,2 0-3 15,0-3 2-15,2 0 0 16,2-1 3-16,1 1 15 15,-1-1-5-15,1-3-2 0,3 1-1 16,1-3-8-16,1 1 0 16,4-5-2-16,0 0-1 15,2-3 1-15,5 0 0 16,-2-1-1-16,4 0 1 16,2-2-1-16,1 0-1 0,1 1 2 15,3-4 0-15,3-1-1 16,1 0 12-16,5 0-4 15,-1 0-2-15,1-1 4 16,6-2-4-16,-1-1 0 16,5-1-1-16,1-2-3 15,5 0 2-15,5-4-3 0,1-1-4 16,4-2 5-16,1-4-2 16,4-1 1-16,2-4 0 15,3-4-2-15,5-1 1 16,2-4 1-16,2-2 18 15,5 1 10-15,1-1-11 0,3 0-13 16,1 2-1-16,-1 3-3 16,-2 2-3-16,-7 2-21 15,-7 0-104-15,-9-1-421 32</inkml:trace>
  <inkml:trace contextRef="#ctx0" brushRef="#br0" timeOffset="205902.1698">16187 5208 6 0,'0'0'43'0,"0"0"-43"0</inkml:trace>
  <inkml:trace contextRef="#ctx0" brushRef="#br0" timeOffset="206339.6148">16187 5208 105 0,'-35'-1'7'0,"34"1"-3"0,1 0 4 16,0 0-7-16,0 0 0 15,0 0 6-15,0 0 3 16,0 0 12-16,0 0 1 16,0 0 12-16,0 0 7 15,0 0 0-15,0-1-33 16,2-2-5-16,1 3-4 0,-1 0 1 16,1 0-1-16,1 0-2 15,-1 0-55-15,-3 0-86 16</inkml:trace>
  <inkml:trace contextRef="#ctx0" brushRef="#br0" timeOffset="207058.3353">16158 5216 223 0,'-2'0'30'15,"2"0"-25"-15,-1 0 50 16,1 0-28-16,0 0 8 16,0 0-4-16,1-1-18 0,4-2-9 15,2 2-3-15,-2-2-2 16,-2-2-92-16</inkml:trace>
  <inkml:trace contextRef="#ctx0" brushRef="#br0" timeOffset="209761.3181">16028 4875 396 0,'0'-2'28'0,"0"-1"-18"16,0 0 30-16,0 0-14 15,0 0-10-15,2 1-2 16,2-1-2-16,0 2 4 16,1 0 0-16,-1-1-8 0,1 2-4 15,1 0-2-15,1 3 2 16,-2 3 1-16,1 3-2 16,1-1 1-16,0 1-2 15,1 1-1-15,1-3-1 16,0 1 1-16,2-1-10 0,-4-2-46 15,0 1-43-15,-3-3-91 16</inkml:trace>
  <inkml:trace contextRef="#ctx0" brushRef="#br0" timeOffset="210073.8063">16109 4810 223 0,'0'-3'232'16,"0"-1"-201"-16,0-1 18 15,0 4 0-15,0 0-12 16,0 1-3-16,0 0-6 15,-2 0-9-15,2 1-12 0,-3 9-10 16,0 2 2-16,-3 3 3 16,2 0 0-16,-1 3-2 15,0 2 1-15,-1 0 0 16,1 0-4-16,0-2-53 16,3-1-32-16,1-4-71 0</inkml:trace>
  <inkml:trace contextRef="#ctx0" brushRef="#br0" timeOffset="211590.0203">16131 4933 255 0,'0'0'49'0,"0"-3"7"16,0 3-12-16,0-3-21 15,0 2-3-15,1-2-4 16,1 1-8-16,0-1 4 16,2 2 0-16,-1-1 0 0,1 1-7 15,1-1 4-15,-1 2-2 16,1 0-7-16,2 0 3 16,-2 0-3-16,0 0 0 15,-1 0 1-15,-1 0-2 16,-1 6 0-16,-1 0 1 0,-1 3 2 15,0 1 4-15,0 0-1 16,0 0 1-16,0-1-2 16,-1 1-2-16,-1-2-1 15,2-2 1-15,-1-1-3 16,1-3 5-16,0 0-4 16,0-1 3-16,0 0 1 0,0-1-3 15,0 0 2-15,1 0-2 16,2 0 0-16,1 0-1 15,1 0 1-15,-2 0-2 16,3-1 1-16,-1 2-1 0,-1 1 1 16,2 0 1-16,-3 1-2 15,0 3 1-15,-1-1 1 16,-1 2 2-16,0 0 1 16,-1 3-1-16,0-1 2 15,0 2 3-15,0-2-2 16,0 1-4-16,0-3 1 0,0-1-1 15,0-2 1-15,0-1 0 16,0-2-1-16,0-1 5 16,0 0 4-16,0 0-1 15,0 0-2-15,0 0-2 16,0 0-5-16,0 1 1 16,0-1-1-16,2 0 0 0,1 0 0 15,1 0 0-15,1 2-3 16,-1 0 4-16,1 3-4 15,-1-2 2-15,0 4-1 16,-3 0 1-16,2 0-1 16,-3 1 2-16,0-2 0 0,0 4 1 15,-4-2-1-15,-3 1 1 16,-2-1 2-16,-1 0-4 16,0 0-1-16,-2-3-21 15,0-3-39-15,1-2-114 16</inkml:trace>
  <inkml:trace contextRef="#ctx0" brushRef="#br0" timeOffset="215496.2572">11692 7097 99 0,'0'0'80'15,"0"0"-40"-15,0 0-6 16,0 0-23-16,0 0 18 16,1 0-3-16,-1 0-14 0,0 2-11 15,0-2 0-15,0 0 0 16,0 2 1-16,0-2-11 15,0 0-76-15</inkml:trace>
  <inkml:trace contextRef="#ctx0" brushRef="#br0" timeOffset="216652.663">11770 7478 67 0,'-2'0'278'15,"0"-3"-227"-15,0 0 24 16,-1 1-2-16,3-2-13 15,-3 1-10-15,3 1-18 16,0 0-14-16,0 1 0 0,0-1 3 16,0 2-7-16,4 0-3 15,1 0-5-15,1 0-6 16,0 0 2-16,1 0-2 16,1 3 2-16,0 4-1 15,2-1 1-15,-1 2-2 0,-1 1 0 16,0 0 0-16,1 0 0 15,-1 0-22-15,1-3-24 16,-3 0-23-16,0-3-18 16,-2-3-64-16</inkml:trace>
  <inkml:trace contextRef="#ctx0" brushRef="#br0" timeOffset="217074.5879">11813 7423 245 0,'-1'-3'157'0,"-1"0"-125"15,1-1 21-15,0 0 1 0,1 0-19 16,-2 1-17-16,0 0 0 16,1 0-3-16,1 3 10 15,-1 0 2-15,-1 0-15 16,1 3-12-16,-3 6 2 15,-1 3 4-15,0 5 8 16,-5 2-6-16,1 3 1 0,-1-2 0 16,1 1-5-16,1-2-1 15,2-2 1-15,2-5-5 16,4-2-39-16,0-3-53 16,0-6-76-16</inkml:trace>
  <inkml:trace contextRef="#ctx0" brushRef="#br0" timeOffset="218324.6813">11609 7136 403 0,'0'-5'21'15,"0"-3"3"-15,2 2 8 16,4-2-11-16,2 1-11 16,-2-1-6-16,2 3 0 15,-1 4-4-15,-2 1-1 16,-2 0 0-16,-1 1-4 0,0 9 3 16,-2 0 5-16,0 2 0 15,0 2 3-15,0 1 0 16,0-1-4-16,-2 1 3 15,0-1-5-15,1-2 1 16,1-2 1-16,0-2-1 0,0-3-1 16,0-1 1-16,3-4-1 15,3 2 3-15,-1-2-1 16,2 0-1-16,1 0 1 16,-3 0-4-16,1 1 3 15,-2 2-1-15,1-1 0 16,-2 2-1-16,1 1 2 0,-1 2-2 15,-2 0-1-15,1 0 3 16,-1 1-2-16,0-1 3 16,-1 0-1-16,0-1-1 15,0 2 0-15,0-3 0 16,0 0 1-16,2 1-1 0,-1-1 0 16,1 1 0-16,0-1 1 15,1-3-2-15,-1 1 1 16,2-2 1-16,-1 0-1 15,1 2 2-15,-1-3-3 0,0 3 2 16,-1 0-1 0,1 2 0-16,1 0 1 0,2 3-2 15,-3 1 1-15,-1 1 0 16,0-1 2-16,0 1-4 16,1-1 3-16,-1-2 0 15,2-1-2-15,-1 1 4 0,3-1-3 16,-3-1 0-16,3 1 0 15,-3 0 0-15,1 2-2 16,0 0 4-16,-4-1-4 16,0 0 1-16,0-2 1 15,0 1 0-15,-5 0 5 16,-1 1-1-16,-1-4-8 0,-1 0-89 16,-3-3-235-16</inkml:trace>
  <inkml:trace contextRef="#ctx0" brushRef="#br0" timeOffset="238808.3196">11646 7128 0 0,'1'-2'76'0,"-1"2"-42"0,0-3-9 16,0 3 2-16,2-2-7 16,-2 1 0-16,0-2 2 15,0 2 13-15,0-1 11 16,0 1-12-16,0 0-2 0,0-1-10 16,0 2-7-16,0-1-1 15,-2 1-5-15,1 0-3 16,-2 0-3-16,0 0-3 15,1 0-1-15,-2 1 3 16,1 3-4-16,-1 2 2 0,0-3 1 16,3 3-1-16,-2-2 1 15,1-1 1-15,2 1-2 16,0-2 0-16,0 3 0 16,0-2-1-16,3-1 2 15,2 2 0-15,0 0-1 16,-1 1 2-16,1-1-3 0,-1 1 1 15,0 4 0-15,0-4 1 16,1 0-1-16,-2 3 0 16,3-2 1-16,-4 0 0 15,2 1-2-15,-1-1 1 16,0 3-1-16,0-3 2 0,0 2-2 16,0 1 3-16,0 0-3 15,0 0 2-15,0-3-1 16,0 3 0-16,0-2 0 15,0 1 1-15,-2-1-2 16,1-2 2-16,-2 1-1 0,2 0-1 16,2 0 2-16,-2 1-1 15,2-2 0-15,-1 0 1 16,2-1 0-16,-1 1-1 16,3-1 2-16,-1-1 1 15,-1 0 0-15,4 1 2 0,-1 1-3 16,-1 3 1-16,0-1 0 15,-1 2-2-15,-1 1 4 16,1 1-3-16,-1 0 0 16,-1 0-2-16,-2 3 2 0,-1-2-1 15,0 0 0-15,-1-3-14 16,0-3-78-16</inkml:trace>
  <inkml:trace contextRef="#ctx0" brushRef="#br0" timeOffset="239574.0526">12383 6529 299 0,'-1'0'13'0,"1"0"16"0,0 0 20 15,3-8-35-15,5 2-5 16,3-1-7-16,2-1 4 15,0 1-4-15,-2 2-1 16,-2 1-15-16,-1 3 1 0,-3-1 9 16,-3 2 1-16,-2 0 2 15,0 0 1-15,0 0 7 16,-5 0-4-16,1 0-4 16,-2-1-100-16</inkml:trace>
  <inkml:trace contextRef="#ctx0" brushRef="#br0" timeOffset="240589.6293">13806 5998 348 0,'1'-4'18'15,"-1"-1"3"-15,2 1 12 16,-2 2-16-16,2 0-8 16,-1 2-4-16,1 0-3 0,2 0-4 15,0 0 2-15,0 4 4 16,1 3-1-16,0 1 1 15,1 0-3-15,-2 4 4 16,0-1-2-16,0-1 2 16,-1 3-3-16,0-4-1 0,0-1 2 15,0-3 2-15,-1 1 0 16,-1-2 0-16,3-2-2 16,0-2 1-16,3 0 0 15,1 0 1-15,2-2 3 16,2-5-7-16,-2 1 2 0,0 0-2 15,-2 2-2-15,-4 1 2 16,-2 2 5-16,0 1 1 16,-1 0-1-16,-1 5 6 15,0 4-1-15,0 4-1 16,0 1-4-16,0 4-2 16,0-1 0-16,2 1-2 0,2-7-2 15,2-3-71-15,4-8-237 16</inkml:trace>
  <inkml:trace contextRef="#ctx0" brushRef="#br0" timeOffset="241542.6815">16861 4423 273 0,'-1'-2'154'0,"-2"1"-152"15,2 1 15-15,1 0 1 16,-1 0-15-16,1 3-2 0,0 5 0 16,0 2 0-16,0 2 2 15,0 2 4-15,5 1 2 16,2-2-2-16,4-1 0 15,2-2-2-15,-1 0-1 16,1-3-2-16,-6 1 0 0,0-2-1 16,-1 0-2-16,-4-1 1 15,0 0 0-15,-1-1 3 16,0 0 1-16,2 0 3 16,-1 1 1-16,0-1 10 15,-2 5-1-15,3-3 4 0,-3 5-5 16,0 2-3-16,0 1-5 15,0 2 0-15,0-1-6 16,0-2 0-16,0 1 0 16,0-4-17-16,0-6-52 15,8-4-122-15</inkml:trace>
  <inkml:trace contextRef="#ctx0" brushRef="#br0" timeOffset="242058.2826">17398 4173 399 0,'-6'-2'9'0,"3"-1"23"16,3-2 24-16,0 1-30 0,0 0-19 15,5 0 2-15,1 0-1 16,1 4 7-16,1 0 0 15,1 0-7-15,1 4-5 16,1 7 2-16,1 1 1 16,0 1 0-16,-1 4 0 0,1-1-2 15,0 3-3-15,-2 0 1 16,-4-1-62-16,-6 0-163 16</inkml:trace>
  <inkml:trace contextRef="#ctx0" brushRef="#br0" timeOffset="242683.3167">14938 5658 249 0,'0'-9'125'0,"0"-2"-96"16,5-1 21-16,4 0 3 15,0 5-14-15,1-1-22 16,-2 2-11-16,1 3-1 16,1 3 3-16,-1 0-4 15,0 10-5-15,-1 1 4 0,1 7 4 16,2 3 3-16,-4 3 5 15,6 0-2-15,-4 0-1 16,2-3-7-16,1 0-2 16,2 0 0-16,-1-4-10 15,-1-5-46-15,-1-4-84 16,-4-6-267-16</inkml:trace>
  <inkml:trace contextRef="#ctx0" brushRef="#br0" timeOffset="243464.4979">12385 6757 323 0,'0'-6'37'0,"0"1"8"16,0 1 20-16,0 2-3 0,0 1-24 15,0-1-8-15,0 2-12 16,0 0-13-16,2 0-6 15,4 7-1-15,2 0 6 16,7 5 6-16,1 0 5 16,2 6 1-16,0 3-6 0,0 3-5 15,-4 2-3-15,-4 1 0 16,-4-3 1-16,-4 0-19 16,-2-5-22-16,0-4-27 15,-5-7-43-15,-1-6-79 16</inkml:trace>
  <inkml:trace contextRef="#ctx0" brushRef="#br0" timeOffset="244105.2695">12379 6529 373 0,'-4'0'29'16,"-1"0"-12"-16,3 0 37 15,-1-5 2-15,3 0-22 16,0 0-18-16,0-2-10 0,4 0-6 16,1 0 0-16,-1 2 3 15,1 3-3-15,0 0-1 16,-4 2 0-16,2 0-3 15,-1 6 2-15,0 3-1 16,1 2 2-16,-1 3 4 0,5 2-3 16,-1 5 0-16,1 1 0 15,2 2 0-15,0 2 0 16,0-2 2-16,2-3-3 16,1-2 2-16,-2-3 1 15,0-4-4-15,3-1 3 0,-3-1 0 16,0 0-1-16,0 0 2 15,-2-1 5-15,2 4 0 16,-1-2 1-16,3 2-2 16,-2 1-3-16,2 1-1 15,2 4-1-15,1 3 0 16,-3 0-1-16,1 2 0 0,-5 0 1 16,-1 0 1-16,-2-3-2 15,-5-3-1-15,0-3-19 16,0-3-62-16,-9-3-248 15</inkml:trace>
  <inkml:trace contextRef="#ctx0" brushRef="#br0" timeOffset="247542.8682">2502 5941 166 0,'0'-6'279'0,"0"-3"-254"16,0 3 47-16,-2-3-15 15,-1 3-16-15,-1 0 2 16,-1 1-10-16,-3 1-3 16,-2 3-3-16,-5 1-8 0,-6 0-11 15,-7 1-6-15,-4 8-1 16,-1 2 4-16,-2 2-3 15,3 4-1-15,6-2 0 16,3-2-1-16,7 0 0 16,6 0-1-16,5-4 0 15,5-3-2-15,6 0 0 0,9-2-2 16,9-3 6-16,3-1-1 16,3 0 3-16,1 0 1 15,-2 0-4-15,-7 2 0 16,-5 8 1-16,-6 4-5 15,-8 3 2-15,-3 3 3 16,-9 7 1-16,-5 1 5 0,-5 1-1 16,-3 0-2-16,0 3 1 15,4-7-2-15,3-1 0 16,6-6 0-16,4-4-2 16,5-5-1-16,5-5-1 0,15-4 3 15,8 0 16-15,10-11 10 16,6-7-12-16,5-4-7 15,2-2-4-15,-2-3 0 16,-3 3-2-16,-8 3-3 16,-7 5 0-16,-10 5-22 15,-10 6-35-15,-11 1-83 0,-6 4-408 16</inkml:trace>
  <inkml:trace contextRef="#ctx0" brushRef="#br0" timeOffset="248761.563">2897 5573 544 0,'-5'-34'14'0,"-2"3"42"15,0 5 11-15,4 6-10 16,0 5-5-16,0 7-20 15,3 7-17-15,0 1-6 16,0 16-14-16,3 11-7 0,3 11 10 16,3 20 3-16,6 15-1 15,-2 11 4-15,4 8 0 16,2 3-1-16,4-1 1 16,0-7 0-16,2-10 4 15,5-12-2-15,4-11-3 0,2-12-1 16,0-13-10-16,2-14-24 15,0-13-41-15,-7-11-80 16,-3-18-336-16</inkml:trace>
  <inkml:trace contextRef="#ctx0" brushRef="#br0" timeOffset="249402.0901">3271 5640 728 0,'-3'0'2'16,"0"1"7"-16,3 13-16 15,0 8 3-15,4 7 6 0,3 7 6 16,5 1-6-16,1 1 1 16,-1-5 0-16,2-3-4 15,1-11 2-15,-4-5 0 16,-1-8-1-16,-2-6 6 15,0 0-2-15,1-13 3 16,-3-2 9-16,0-4-1 0,-1-2-8 16,-1 3 1-16,0 0-2 15,-2 3 0-15,-2 3 1 16,0 7-1-16,0 1-2 16,2 4-4-16,0 0-4 0,3 3-6 15,-1 5 5-15,4 2 3 16,1 2 4-16,1 0-3 15,1 0 2-15,4-2-1 16,0-3 1-16,-1-2 3 16,-1-5-4-16,2 0 1 0,-1-7 3 15,-2-8 0-15,-2-3-2 16,-3-6 2-16,-1-3 3 16,-6-3 13-16,0 0-3 15,-10 0-5-15,-3 0 0 16,-2 3-5-16,-2 4-5 0,2 6-1 15,0 5-3-15,3 9-2 16,0 3-30-16,6 5-48 16,3 10-71-16,3 0-117 15</inkml:trace>
  <inkml:trace contextRef="#ctx0" brushRef="#br0" timeOffset="249855.1838">3717 5913 579 0,'-1'0'51'16,"0"0"-10"-16,1 4-27 16,0 4-14-16,0 3 3 15,1 2-1-15,6 3 1 16,1 3-2-16,1 0 4 0,2-3-1 16,1 0-1-16,2-7-1 15,-3-4-1-15,0-5 1 16,1 0 1-16,0-9 9 15,-6-7 17-15,0-1-3 16,-2-5-6-16,-4-1-4 0,0 2-4 16,-9 3-3-16,-2 0 3 15,-6 6-4-15,-1 3-3 16,3 2-3-16,-1 5-4 16,3 2 0-16,4 0-15 15,5 2-39-15,4 1-47 16,0-3-73-16,10 0-316 0</inkml:trace>
  <inkml:trace contextRef="#ctx0" brushRef="#br0" timeOffset="250073.9388">3912 5662 686 0,'0'0'34'16,"-2"0"0"-16,2-2-6 0,12-5-28 16,4-2 2-16,2 0 1 15,2-2 0-15,0 1-19 16,-2 5-47-16,-5 0-58 16,-6 0-127-16</inkml:trace>
  <inkml:trace contextRef="#ctx0" brushRef="#br0" timeOffset="250245.7918">3949 5527 644 0,'-3'0'77'0,"2"0"-24"16,1 5-50-16,0 7-7 16,1 4 7-16,5 7 2 15,2 1-3-15,0 7 0 16,3-1 1-16,-2 2-10 15,3-4-72-15,-3-5-79 0,3-11-178 16</inkml:trace>
  <inkml:trace contextRef="#ctx0" brushRef="#br0" timeOffset="250761.379">4155 5406 654 0,'-2'-12'35'15,"-3"3"22"-15,3 4-9 16,2 5-26-16,0 4-23 16,0 6-11-16,0 5 10 15,4 4 2-15,1 5-1 0,0-2 2 16,3 1-1-16,1-2 0 16,-3-3 1-16,0-3-1 15,2-5 1-15,-4-2-1 16,-1-4-4-16,1-4 0 0,0 0 1 15,-1-5 8-15,-1-6 5 16,0-4-8-16,3 0 0 16,-1-2 4-16,0 5 2 15,-2 0-1-15,-1 5 3 16,1 4-3-16,0 3-2 16,0 0-9-16,2 9-11 15,3 0 12-15,0 3 4 0,4-1-1 16,2-1 1-16,-1-3 0 15,2-2 0-15,0-5 0 16,-1-3 1-16,-1-6 2 16,-3-5 2-16,0-4-3 15,-1-1 1-15,-4-5 4 0,-2 0 2 16,-2-2-2-16,0 1-2 16,-4 1-1-16,-6 2-2 15,1 6-1-15,0 4-3 16,-2 5-1-16,1 7-4 0,2 1-10 15,1 12-32-15,4 4-9 16,-1 3-66-16,4 0-73 16</inkml:trace>
  <inkml:trace contextRef="#ctx0" brushRef="#br0" timeOffset="250964.4746">4531 5587 627 0,'6'10'129'0,"-1"-5"-62"16,-4 2-45-16,3 4-16 0,-2 7-1 15,3 6 0-15,2 5-2 16,-1 3-2-16,-2-1 2 16,4 0-16-16,-2-7-30 15,0-9-81-15,0-10-122 16</inkml:trace>
  <inkml:trace contextRef="#ctx0" brushRef="#br0" timeOffset="251605.0523">4657 5259 595 0,'-1'-11'85'16,"1"-5"-63"-16,3 2 11 15,8 3-9-15,5 1-6 0,3 2-7 16,-1 7-7-16,-1 1-4 16,-3 6-3-16,-1 10 0 15,-4 4 0-15,-4 1 3 16,-3 4-1-16,-2-1 1 15,0-1 1-15,-5-2-3 16,-1-7 2-16,1-5 2 0,-1-2 0 16,2-7 2-16,3 0 5 15,1-12 12-15,0-3-6 16,5-12-11-16,3-1 0 16,0-4 2-16,2 0 0 0,-1 1 0 15,-4 2 3-15,-1 4 0 16,0 4-3-16,-4 8-1 15,0 5-1-15,0 2 0 16,0 6-3-16,0 0-6 16,-2 7-3-16,2 5 2 15,0 2 4-15,0 1 2 0,8 2-2 16,2-1 1-16,5 0-1 16,3 2-3-16,3-2-16 15,-2 3-37-15,3-3-49 16,-3 1-40-16,1-3-112 15</inkml:trace>
  <inkml:trace contextRef="#ctx0" brushRef="#br0" timeOffset="252011.2814">5066 5382 648 0,'0'0'54'0,"0"-5"34"16,0 3-50-16,0 2-20 15,1 0-15-15,4 2-5 16,0 8 0-16,2 2 2 16,3 2 1-16,-3 1-2 0,-1 1 3 15,-1-1-2-15,-1-4 1 16,-3-5-4-16,0-3-1 16,-1-3 2-16,0-1 8 15,0-10 2-15,0-4-3 16,0-4-3-16,0-4 0 0,0-1 5 15,0-2 0-15,4 4-3 16,0-1 1-16,3 7-2 16,0 3 2-16,1 5 2 15,-1 2-3-15,2 3-3 16,0 3-1-16,0 6-4 16,3 7 1-16,1 5-1 0,0 5 2 15,0 1 1-15,-4 7 2 16,0-4-1-16,0 0-30 15,-2-6-35-15,3-10-98 16,0-10-240-16</inkml:trace>
  <inkml:trace contextRef="#ctx0" brushRef="#br0" timeOffset="253401.9585">3281 5311 484 0,'0'0'13'16,"0"0"16"-16,0 7-33 15,-3 6 14-15,1 3 8 16,-3 2 1-16,0 1-5 16,1-2-3-16,1-2-7 0,0-1-1 15,2-3 0-15,-1-5-1 16,-1-1 2-16,0-3-1 16,1-2 0-16,-1-2 8 15,1-7 12-15,-2-6-11 16,3 0-7-16,0-4-1 0,1-3 3 15,0 5-3-15,0 0-3 16,0 0 0-16,1 6 0 16,2 3 2-16,0 2 2 15,2 1 0-15,2 4-1 16,2 1-4-16,2 0-1 0,5 2 1 16,-3 6 2-16,1 1 0 15,0-1 1-15,-2 4-4 16,0-2 3-16,-3-1-1 15,1-4 2-15,1 1-2 16,-2-5 2-16,-1-1-22 16,0-1-96-16,1-10-241 0</inkml:trace>
  <inkml:trace contextRef="#ctx0" brushRef="#br0" timeOffset="254120.6551">4082 5035 562 0,'2'-1'24'15,"-2"1"1"-15,0 0-14 16,0 8-22-16,0 6 13 15,-2 1 4-15,-2 2-3 16,-1 2 0-16,-1-4-1 16,1-1-1-16,0-6 4 0,1-1 1 15,2-5 3-15,-3-2 3 16,2-1 23-16,2-10-2 16,-1-5-22-16,2-4-9 15,0-7 1-15,0 1 2 0,3-3-3 16,3 2 0-16,-2 1-1 15,1 7 0-15,-1 4 0 16,1 7 3-16,3 6 0 16,-3 2-5-16,1 4-5 15,5 6 2-15,1 4 3 16,1 1 1-16,1 0 3 0,1 0 2 16,2-3 2-16,3 0-4 15,2-2 0-15,-1-2-2 16,2-2-24-16,-4-6-93 15,-2 0-300-15</inkml:trace>
  <inkml:trace contextRef="#ctx0" brushRef="#br0" timeOffset="254808.1114">3061 5283 501 0,'0'-5'37'16,"0"-1"12"-16,-3 3-2 15,1 3-21-15,2 0-7 16,0 4-22-16,0 10-8 0,5 8 9 16,0 9 9-16,5 15 9 15,2 11-2-15,5 14 2 16,5 12-6-16,2 6-6 15,3 0 0-15,6-6 0 16,3-4 0-16,6-9-1 16,0-14-2-16,4-9 2 0,2-9-21 15,3-8-48-15,-1-12-69 16,0-12-395-16</inkml:trace>
  <inkml:trace contextRef="#ctx0" brushRef="#br0" timeOffset="255386.1927">4886 4714 611 0,'-1'-3'3'15,"1"-2"4"-15,4 1 11 16,10 3-7-16,7 1-1 15,6 0 2-15,11 8 6 16,6 5 3-16,12 9-4 0,3 8-11 16,2 15-4-16,1 8 0 15,-9 14-5-15,-4 8 4 16,-12 9 2-16,-10-3-1 16,-9-3 2-16,-10-6-1 15,-5-10-1-15,-3-11 1 16,-8-9-3-16,-4-14 3 0,2-10 1 15,-1-12-1-15,5-8-38 16,4-18-40-16,2-10-205 16</inkml:trace>
  <inkml:trace contextRef="#ctx0" brushRef="#br0" timeOffset="255620.535">5580 4805 619 0,'-11'3'17'16,"5"-3"1"-16,6 0 35 16,2 0 0-16,13-8-40 15,5-2-15-15,6 0 2 0,7-3 3 16,4-1-41-16,4-2-51 15,-3-1-53-15,-4-2-234 16</inkml:trace>
  <inkml:trace contextRef="#ctx0" brushRef="#br0" timeOffset="256073.6288">5912 4572 617 0,'-2'-1'7'0,"-1"0"-6"15,3 1 3-15,0 0-9 0,5 0-4 16,6 0 5-16,-2 0 7 16,6 0 3-16,-4 0 1 15,3-6-7-15,-3 0 2 16,-5-3 0-16,3-1 0 16,-7-1 2-16,1 0 2 0,-3 0 0 15,0 0 14-15,0 0 10 16,-4 4-8-16,1 2 0 15,1 1-3-15,0 1 1 16,2 3-3-16,0 2-13 16,0 8-17-16,8 8 9 0,3 6 2 15,3 6 3-15,1 6 0 16,3 3-2-16,-2 0 1 16,1-3-1-16,-6-2 0 15,-2-8 0-15,-4-4 1 16,-4-6 0-16,-1-5 0 15,0-6 2-15,-8-5 8 0,-1 0 8 16,0-9-5-16,-2-5-8 16,0-5-2-16,4-3-2 15,2-2 1-15,4 3-4 16,1 1-10-16,1 6-47 16,9 4-39-16,5 6-142 0</inkml:trace>
  <inkml:trace contextRef="#ctx0" brushRef="#br0" timeOffset="256417.3667">6313 4813 607 0,'3'6'55'16,"-3"-3"-8"-16,0-1-14 16,0 2-15-16,0-1-7 15,0 0-3-15,0-1-4 16,0 1-1-16,0-2 0 0,-2 1 0 15,0-2 0-15,-2 0 2 16,2 0 5-16,0-8 2 16,-1-2-2-16,3-1-4 15,0-2-6-15,0 1-2 16,6 1 1-16,3 2-2 16,0 2 2-16,-1 5-1 0,2 0-1 15,-1 2 2-15,0 4-4 16,0 8 4-16,0 3 3 15,0 2 0-15,-3 2 0 16,2-1-1-16,-1-4 1 16,-2-3-16-16,2-6-20 0,2-5-32 15,-1-7-19-15,-1-10-150 16</inkml:trace>
  <inkml:trace contextRef="#ctx0" brushRef="#br0" timeOffset="256729.8389">6306 4144 440 0,'-3'6'313'0,"3"-2"-303"16,14 2-32-16,10 8 28 15,9 4 23-15,11 9-3 16,7 9-10-16,2 13-4 15,-1 10-1-15,-7 10-3 16,-6 9-5-16,-9 3-2 0,-9 3 2 16,-8-2-5-16,-8-3 6 15,-5-7-3-15,0-8 0 16,-6-9-3-16,-6-11-7 16,-3-10 0-16,0-14-5 15,-1-10-4-15,-4-10-21 0,1-18-54 16,1-14-307-16</inkml:trace>
  <inkml:trace contextRef="#ctx0" brushRef="#br0" timeOffset="257136.0769">6712 3858 745 0,'-6'-5'14'0,"1"1"10"16,4 2-3-16,1 2-7 16,0 0-15-16,6 6-16 15,0 2 15-15,4 2 3 0,0 2 2 16,-3 0 3-16,0 3 0 15,-2-1-2-15,-5 2-2 16,0 0 0-16,-6 0 1 16,-2 0 1-16,1-1-1 15,-1-3-1-15,3-3-1 16,3-3-1-16,2-6 1 0,8 0 0 16,10-9 4-16,7-4 30 15,11-5-20-15,9-5-9 16,6-1-5-16,9-3-1 15,1-1-17-15,1-4-98 16,-6 1-368-16</inkml:trace>
  <inkml:trace contextRef="#ctx0" brushRef="#br0" timeOffset="257964.2739">1951 6880 649 0,'-6'-15'8'15,"-1"0"8"-15,3 3 25 16,4 6-10-16,0 0-6 0,0 6-15 16,7 0-16-16,4 9 1 15,0 8 0-15,4 5 8 16,1 2-3-16,-3 1 2 15,0-3-1-15,-4-4 0 16,-1-3 1-16,-3-7-1 0,-2-3-1 16,-2-5 4-16,-1 0 1 15,1-13 10-15,1-6-8 16,-2-3-6-16,2-8-1 16,1-1 2-16,3 2-1 15,-2 5-2-15,1 3 1 16,-1 7 3-16,3 6 5 15,-1 6 2-15,3 2-8 0,2 0-4 16,2 10 1-16,2 4 0 16,2 4 1-16,2 2 2 15,-1 3 0-15,2-2 0 16,-1-1-1-16,1-6-4 0,-1-7-36 16,3-7-47-16,-2-7-50 15,2-13-106-15</inkml:trace>
  <inkml:trace contextRef="#ctx0" brushRef="#br0" timeOffset="258136.1339">2350 6577 557 0,'-5'3'35'0,"4"-3"-15"15,1 0 11-15,8-3-22 16,9-2 6-16,3-2-8 0,6 1-3 15,-1 2-15-15,1 4-85 16,-7 0-46-16,-4 12-102 16</inkml:trace>
  <inkml:trace contextRef="#ctx0" brushRef="#br0" timeOffset="258292.3803">2484 6703 384 0,'-5'6'129'0,"0"-3"-46"15,4-2-16-15,1-1-21 16,3 0-23-16,7-4-22 15,4-2 4-15,3-4 1 16,5-4-2-16,1 0-2 0,5-1-13 16,-1-4-57-16,3-1-34 15,-5 1-71-15,1-3-211 16</inkml:trace>
  <inkml:trace contextRef="#ctx0" brushRef="#br0" timeOffset="258464.242">2774 6459 477 0,'-4'-2'120'0,"-2"-6"-20"15,0 4-10-15,0 4-48 16,2 0-24-16,2 9-15 16,2 3-6-16,2 6 0 15,6 8 3-15,1 6 1 0,5 3-1 16,-2 4 1-16,1-1-1 16,1-4-51-16,-1-10-56 15,-1-14-45-15,0-10-228 16</inkml:trace>
  <inkml:trace contextRef="#ctx0" brushRef="#br0" timeOffset="259198.5612">1991 5659 410 0,'-3'9'230'16,"2"-3"-205"-16,1 4-24 16,0 4 3-16,2 3 3 15,7 3 6-15,-2 4 0 0,2 0-8 16,-1-1-2-16,-3-2 0 15,-3-4-3-15,0-5 2 16,-2-7 3-16,0-4 9 16,0-1 18-16,-5-8 18 0,1-8-33 15,-4-7-14-15,1-6-1 16,2-5 0-16,-3-5-1 16,3-2-1-16,3 1 0 15,0 2 1-15,2 7-3 16,0 4 1-16,0 9 2 15,3 6-2-15,4 9 1 0,1 3-5 16,6 0-1-16,-2 12 5 16,5 3-1-16,5 6 1 15,-2 1 1-15,3 1-2 16,-1 0 1-16,-2-1 2 16,0-3-1-16,-3-5-1 0,-1-2 4 15,-4-7-5-15,-2-5 7 16,-3-2 14-16,-3-13 16 15,-2-4-5-15,-2-7-16 16,0-7-6-16,-2-4 0 16,-7-4 0-16,-3 4-1 0,-1 2-4 15,-2 7-1-15,-2 8-3 16,-1 9-5-16,-3 3-61 16,0-3-153-16</inkml:trace>
  <inkml:trace contextRef="#ctx0" brushRef="#br0" timeOffset="268088.9319">2122 7429 518 0,'-18'12'-1'16,"3"-3"-2"-16,4-1 3 0,4-1-1 16,4-3 3-16,0-2-2 15,3-1 5-15,0-1-5 16,9 0 11-16,6-1 11 16,4-5 1-16,7-6-5 15,4-3-5-15,9-4-3 0,6-4-4 16,6-1-1-1,7-6 3-15,8-2 0 0,5-2-1 16,8-6-2-16,5-1-1 16,7-2 0-16,4-3-2 15,8 0 0-15,3-3 1 16,5 1-2-16,2-2 1 16,4 1-1-16,1-3-2 0,2 0 6 15,4 0 3-15,2-2 2 16,5 1 2-16,1-1-4 15,3-1 3-15,4-4 2 16,4-3-4-16,-1 2-2 0,4-4-1 16,2-5-4-16,4-1 4 15,-1 3-5-15,-3 0-2 16,-1 2 2-16,-3 2 0 16,-5 2-1-16,-3 3 2 15,-2 2-2-15,-7 1 0 16,-6 4 7-16,-8 4-2 0,-10 5 0 15,-10 3 2-15,-10 4-1 16,-12 5 2-16,-11 6-1 16,-12 5-2-16,-7 2-1 15,-12 5-3-15,-10 5-1 16,-11 4 2-16,-8 3-23 0,-10 1-43 16,-22 13-35-16,-11 4-44 15,-14 7-218-15</inkml:trace>
  <inkml:trace contextRef="#ctx0" brushRef="#br0" timeOffset="268776.3876">1991 7937 602 0,'-6'11'10'15,"6"-5"-14"-15,2-3-8 16,15 0 10-16,8-3 4 16,12-4 9-16,9-11-3 0,8-5 1 15,12-8 1-15,10-7-1 16,10-7-5-16,8-3 2 15,8-4-3-15,9-4 1 16,8-3 1-16,5-2 3 16,8-3-1-16,3-3 6 15,8-2-5-15,4-4 1 16,2-1-1-16,3 1-6 0,9-1 1 16,2-1-2-16,1 0 3 15,2-1-3-15,5 1 2 0,-3-1-4 0,0 2 2 31,2 2 2-31,-4-1-5 0,-4 0 9 16,2 1 3-16,-4 3-1 16,-2-1 1-16,-7 1 1 15,5 1-4-15,-7 2 2 16,-2 2-1-16,-6 1-3 16,-2-2 2-16,-8 1-4 0,-9 4 0 0,-3-2 1 0,-10 1-2 15,-10 5 0-15,-11 4-1 31,-9 1-2-31,-16 7 3 16,-12 5-12-16,-15 5-37 0,-17 7-51 0,-19 5-101 16</inkml:trace>
  <inkml:trace contextRef="#ctx0" brushRef="#br0" timeOffset="269979.4303">451 7294 550 0,'-3'0'14'0,"-3"0"2"16,4 0 48-16,2 0-26 0,0 1-26 16,4 4-19-16,3 4 8 15,8 2 14-15,0 7-5 16,1 3 0-16,-1 3-4 15,1 6-4-15,0-1 2 16,-1-1-3-16,-6-3 2 0,0-2-2 16,-1-5-1-16,-4-8 1 15,-3-1 1-15,-1-4-3 16,0-5 5-16,-1 0 10 16,-7-11 37-16,-2-5-39 0,-2-7-6 15,-5-2 4-15,-2-4 1 16,0-4-3-16,1 1 0 15,1 0-1-15,-1 0-4 16,6 0-2-16,4 1 2 16,6 1-1-16,2 0 1 15,0 2-7-15,6 2 0 0,7 8 3 16,1 4-1-16,5 4-1 16,-3 6 4-16,4 4-3 15,1 0 1-15,-4 8 0 16,-1 8-1-16,-3 6 0 15,-4 2 2-15,-5 0-1 0,-4 4 3 16,0-3-1-16,-4-3 0 16,-4-3 1-16,-2-5 0 15,3-2 0-15,-2-6 2 16,0-3 1-16,1-3 2 0,1 0-1 16,1 0-4-16,3-5-1 15,1 3-1-15,2-2-5 16,0 2 0-16,8 1-4 15,4 1 3-15,7 0 6 16,2 1-1-16,5 6 0 16,4 3 1-16,-3 3-2 15,0 2 0-15,-1-1 3 0,-2 1-1 16,-5-4-3-16,1 0-24 16,-7-3-35-16,-4-6-64 15,-1-2-116-15</inkml:trace>
  <inkml:trace contextRef="#ctx0" brushRef="#br0" timeOffset="270463.7702">835 6949 617 0,'-6'-6'24'0,"-1"1"18"15,-1 4 32-15,1-1-35 16,0 2-10-16,1 0-18 16,-3 2-6-16,2 6-6 15,3 5-2-15,-5 2 3 16,4 3-2-16,-1 2 1 0,4-1 2 15,1 2-2-15,1-5 0 16,0-1 0-16,2-1-1 16,5-5-1-16,2-2 1 15,2-3-4-15,5-3 4 16,1-1 3-16,1 0 0 0,0 0 5 16,-1 0-2-16,0 1-2 15,-3 4 2-15,0 1-3 16,-3 2 2-16,-3 5 0 15,-1 1-1-15,-7 3 1 16,0 3 2-16,0 1-4 0,-6-2 6 16,-6 0-4-16,1-3 0 15,-1-3 1-15,-1-5-16 16,3-5-15-16,2-3-29 16,4-8-59-16,3-11-107 15</inkml:trace>
  <inkml:trace contextRef="#ctx0" brushRef="#br0" timeOffset="270869.9911">1060 6775 693 0,'-15'-6'25'0,"2"5"37"16,1 1-15-16,1 3-29 15,-1 6-5-15,-1 3-7 16,2 3-7-16,0 1 3 0,3-1-3 16,2 2 2-16,5-4-1 15,1-2-4-15,0-2 2 16,6-2 1-16,4-3-3 16,6-2 4-16,0 1 0 15,3 0 0-15,0-2 4 0,0 2-3 16,1 1 0-16,-2 2 3 15,-5 3 1-15,1-1 0 16,-4 3 1-16,1 4-2 16,-6 0 0-16,-3 3-1 15,-2-1-1-15,0 0 2 0,-5 0-1 16,-6-2 1-16,0-1 0 16,0-3-2-16,0-3-16 15,2-7-24-15,3-1-23 16,1-17-76-16,4-9-170 15</inkml:trace>
  <inkml:trace contextRef="#ctx0" brushRef="#br0" timeOffset="271104.3835">1266 6676 578 0,'-8'8'193'0,"2"-6"-175"16,3 0 37-16,3-2-22 16,0 0-19-16,8-3-18 15,5-8 1-15,5 1 5 0,2-4 0 16,0-1-6-16,0 3-30 16,-2 2-24-16,-3 4-46 15,-6 6-63-15,-5 0-205 16</inkml:trace>
  <inkml:trace contextRef="#ctx0" brushRef="#br0" timeOffset="271229.343">1342 6790 456 0,'0'6'200'0,"0"-6"-147"16,6-3 30-16,5-10-35 16,4-2-17-16,5-5-22 0,2-3-8 15,1-3-37-15,-6-3-154 16</inkml:trace>
  <inkml:trace contextRef="#ctx0" brushRef="#br0" timeOffset="285681.9381">7531 4279 523 0,'-1'-8'32'0,"-3"-1"-5"16,1 2-7-16,2 0 13 0,1 2-11 15,0 0-9-15,0 2 0 16,0 1-11-16,0 2-1 15,3 0-2-15,0 0-3 16,3 0 3-16,3 5-3 16,-3 3 3-16,3 4 2 0,1 1-1 15,0 2 1-15,0 2 4 16,1-2-4-16,-3 0 2 16,0-2 1-16,1-2 2 15,-2-2-2-15,2 0 0 16,0-6-1-16,-1-1-1 0,2-2 2 15,1-5 23-15,2-10 11 16,7-5-5-16,2-8-9 16,5-6-6-16,5-7-8 15,2-7-2-15,6-2 1 16,3-3-4-16,2-2 2 16,3-1-1-16,1 2-2 15,1 2 2-15,-4 5-1 0,0 3-4 16,-9 8 0-16,-1 3 0 15,-5 9 0-15,-5 7 0 16,-6 7-2-16,-5 3 0 16,-4 5 2-16,1 2-31 0,-4 3-31 15,-3 0-94-15,-5-3-351 16</inkml:trace>
  <inkml:trace contextRef="#ctx0" brushRef="#br0" timeOffset="297915.5724">19011 8932 300 0,'0'-3'274'0,"-4"1"-250"16,-1 0 32-16,3-1 4 0,1 0-7 15,0 1-24-15,1 1-11 16,0-1-5-16,6-2-5 16,4-3-3-16,3-3 2 15,5-2-2-15,3-3-3 16,4 0 0-16,-1-1 0 0,0-1-4 15,0 4-18-15,-4 2-24 16,-3 5-39-16,-7 3-58 16,-8 3-193-16</inkml:trace>
  <inkml:trace contextRef="#ctx0" brushRef="#br0" timeOffset="298103.0401">19020 9019 576 0,'-5'6'47'0,"5"-6"27"16,7-8-8-16,15-8-35 16,7-6 6-16,9-7-13 0,6-5-10 15,6-1-5-15,-3 1-6 16,-3 4-1-16,-8 6-11 16,-8 7-47-16,-10 6-111 15,-7 4-144-15</inkml:trace>
  <inkml:trace contextRef="#ctx0" brushRef="#br0" timeOffset="299274.9732">15720 4429 483 0,'0'-3'19'0,"0"1"12"16,-2-1 21-16,1 2-9 16,0-2-10-16,1 3-4 15,0-1-3-15,0 1-4 16,0 0-11-16,0 5-14 0,2 5-1 15,2 3 4-15,3 5 2 16,2 2 2-16,0 2 5 16,2-1 2-16,0 1 4 15,0-2-3-15,4-2 0 16,-3-6-4-16,4-3 2 0,-1-6-4 16,4-3 6-16,1-11 6 15,5-15 8-15,3-12-6 16,8-16-3-16,6-12-6 15,8-11-1-15,5-12-3 16,7-8-2-16,5-7 0 16,5-2-2-16,3 2 3 0,-1 0-5 15,1 11 1-15,-6 8 2 16,-5 8-3-16,-7 10 3 16,-9 7-2-16,-9 11-2 15,-4 7 2-15,-10 10-1 0,-4 8-2 16,-4 8-12-16,-5 8-31 15,-5 6-31-15,-7 2-107 16,0 0-410-16</inkml:trace>
  <inkml:trace contextRef="#ctx0" brushRef="#br0" timeOffset="307274.3876">6148 6911 511 0,'0'2'68'0,"0"0"-41"16,0-1 20-16,0-1 11 0,-3 2-23 15,3-2-14-15,0 0 1 16,0 0-1-16,6-10-6 16,5-7 4-16,5-10 1 15,8-6-5-15,3-11-9 0,9-9 0 16,0-3-6-16,1-1 1 16,-1 3-1-16,-1 3 4 15,-6 11-5-15,-4 8-11 16,-8 10-10-16,-7 13-26 15,-5 9-36-15,-5 5-47 16,-2 13-66-16</inkml:trace>
  <inkml:trace contextRef="#ctx0" brushRef="#br0" timeOffset="307586.8226">6172 7113 551 0,'-9'20'27'0,"6"-11"-4"16,3-6 26-16,3-4 2 0,11-17 12 15,6-9-12-15,7-11-21 16,6-9-12-16,8-10-1 16,4-5-6-16,0-2-8 15,1-2 1-15,-2 4-2 16,-6 8-1-16,-4 6 0 15,-6 9 1-15,-5 9-1 0,-7 9 0 16,-5 9-1-16,-4 4 0 16,-3 4-1-16,-3 4-3 15,2 1-3-15,-2 8 1 16,-1 5-6-16,0 6-10 16,0 2-18-16,-1 5-44 15,-8 0-90-15</inkml:trace>
  <inkml:trace contextRef="#ctx0" brushRef="#br0" timeOffset="314586.4341">11570 7181 142 0,'0'0'61'16,"0"0"0"-16,0 0-9 15,0 0-27-15,0 0-9 16,0 0-15-16,0 0-1 0,0 0 0 15,0 0 1-15,0 0 6 16,0 0 24-16,0 0 34 16,0 0-8-16,-1-1-17 15,1 0-5-15,-1-1-8 16,-1 2 2-16,2 0-10 16,0 0-5-16,0 0-8 0,0 2-4 15,6 5-13-15,3 5 10 16,4 5 7-16,4 4 7 15,1 4-1-15,0 4 5 16,2 0-1-16,-1 3-7 16,-1-4-2-16,-3 2-5 15,-3-5 0-15,-1-1 2 0,-4-4-10 16,-1-5-50 0,-3-9-88-16,-3-6-393 0</inkml:trace>
  <inkml:trace contextRef="#ctx0" brushRef="#br0" timeOffset="315117.6566">12348 6607 41 0,'0'-9'372'16,"0"1"-329"-16,0-2 31 15,0 2-22-15,0 2 1 16,0-1-3-16,0 3-17 15,0 2-2-15,0 2-9 16,0 0-6-16,2 0-10 16,3 3-9-16,3 11-1 0,3 6 6 15,3 5 3-15,2 10 0 16,4 3-1-16,-1 4-2 16,3 1 0-16,-1-3 1 15,2-3-24-15,-1-8-49 0,-4-9-78 16,0-12-359-16</inkml:trace>
  <inkml:trace contextRef="#ctx0" brushRef="#br0" timeOffset="315680.1046">13815 6012 265 0,'-1'-4'95'16,"1"-3"-36"-16,0-2 5 15,0 1-12-15,0 1-4 16,0 1 0-16,0 1 14 16,0 1-12-16,0 4-7 15,0 0-20-15,1 0-19 0,2 10-7 16,1 3 1-16,0 6 3 15,4 4 1-15,2 4-1 16,1-2 1-16,6-1-9 16,4-3-47-16,1-11-81 15,1-7-260-15</inkml:trace>
  <inkml:trace contextRef="#ctx0" brushRef="#br0" timeOffset="316164.4397">14941 5596 531 0,'0'-3'48'0,"0"-2"-10"0,1 1 6 16,5 3-16-16,2 1 9 15,0 0-21-15,1 2-8 16,1 7 1-16,2 6 2 15,0 7-1-15,-1 2-7 16,0 5 0-16,-2 3-1 0,2-2-23 16,-3-5-74-1,1-11-80-15</inkml:trace>
  <inkml:trace contextRef="#ctx0" brushRef="#br0" timeOffset="316695.659">16077 4963 368 0,'0'-4'62'0,"0"-1"-8"0,0 1 12 16,0-1-24-16,0 3 3 15,3 1-18-15,-3 1-8 16,3 0-8-16,1 0-4 15,1 9 3-15,4 3 5 16,2 7 7-16,0 4-11 0,2 5-8 16,0 4 2-16,1 1-3 15,-1 0-31-15,0-5-56 16,1-10-56-16,-1-10-305 16</inkml:trace>
  <inkml:trace contextRef="#ctx0" brushRef="#br0" timeOffset="317164.4161">16815 4527 490 0,'0'-5'43'0,"0"-1"31"0,0 1-21 16,0 1-10-16,0 1-2 16,0 3-14-16,4 0-16 15,1 0-8-15,1 9-5 16,3 6 0-16,4 4 2 15,1 6 3-15,-1 3-3 0,2 3 2 16,-2-2-8-16,2-2-52 16,-2-8-62-16,1-7-101 15</inkml:trace>
  <inkml:trace contextRef="#ctx0" brushRef="#br0" timeOffset="317539.3478">17399 4158 589 0,'0'0'81'0,"0"0"-41"0,0 0 12 15,0 0-39-15,4 4-14 16,5 5-1-16,3 0 2 15,-1 6 2-15,3 5-1 16,-3 4 1-16,1 4-31 16,-4-1-86-16,-7-4-145 15</inkml:trace>
  <inkml:trace contextRef="#ctx0" brushRef="#br0" timeOffset="318242.4605">6652 5964 460 0,'-4'-4'27'0,"-1"-1"-6"16,5-1 47-16,0-1-26 16,6-3-5-16,11-3-12 15,3-7 4-15,9-6 1 16,5-2-9-16,4-3-11 16,2-2-6-16,-1-1-4 15,0 3 2-15,-5 7-36 0,-9 9-36 16,-8 7-43-16,-14 8-97 15</inkml:trace>
  <inkml:trace contextRef="#ctx0" brushRef="#br0" timeOffset="318383.033">6784 5953 224 0,'-15'19'370'16,"9"-14"-310"-16,6-5 12 16,13-16-22-16,15-7 8 15,12-13-33-15,9-5-19 16,7-9-4-16,5-6-44 0,-3-4-240 15</inkml:trace>
  <inkml:trace contextRef="#ctx0" brushRef="#br0" timeOffset="323429.709">13758 11612 499 0,'-3'2'77'0,"0"-2"4"0,2 0-10 16,1 0-27-16,0 0-15 16,0-2-14-16,4-4-5 15,4 0-5-15,4-2 8 16,2-3-2-16,3 0-4 0,1-1-2 15,2 0-3-15,-1-1-3 16,2 1 3-16,-4 0-27 16,1 3-30-16,-3-1-51 15,-6 3-49-15,-5 3-179 16</inkml:trace>
  <inkml:trace contextRef="#ctx0" brushRef="#br0" timeOffset="323617.2148">13822 11680 575 0,'-1'8'52'0,"1"-7"17"0,3-1-20 15,13-9-2-15,4-7 3 16,8-4-30-16,1-4-6 16,4-1-9-16,-2-1-4 15,-2 5-1-15,-2 2-16 16,-3 5-31-16,-4 1-85 0,-7 2-133 15</inkml:trace>
  <inkml:trace contextRef="#ctx0" brushRef="#br0" timeOffset="327945.0616">12786 12222 495 0,'0'4'35'0,"0"-3"-4"15,0 1 22-15,0-2-23 16,2 0-21-16,4 0 7 15,4-2 4-15,5-3-7 16,-3-2-3-16,1 0-8 16,2-3 1-16,-3 3-1 15,0 0-46-15,-2 2-51 0,-3 4-53 16,-6 1-149-16</inkml:trace>
  <inkml:trace contextRef="#ctx0" brushRef="#br0" timeOffset="328085.6213">12860 12272 505 0,'-5'8'44'0,"0"-2"-5"16,-1-2 14-16,6-2-8 16,0-2-2-16,5-7-12 15,5-4-8-15,5-2-6 16,7-4-13-16,0-4-2 16,5 3-51-16,-4-3-112 0,2-1-307 15</inkml:trace>
  <inkml:trace contextRef="#ctx0" brushRef="#br0" timeOffset="358506.1444">7879 13312 451 0,'-6'2'38'16,"3"-1"-2"-16,0 0 36 15,2-1-26-15,-2 2-7 0,3-2-1 16,0 0-7-16,0 0-12 16,0 0-9-16,3 0-8 15,3-6 3-15,4-3 0 16,2-2-2-16,3-2 0 16,-1-2-2-16,2-2 0 0,1 2 1 15,-3 0-6-15,0 5-46 16,-6 2-36-16,-2 5-57 15,-4 3-159-15</inkml:trace>
  <inkml:trace contextRef="#ctx0" brushRef="#br0" timeOffset="358646.7498">7975 13369 535 0,'0'4'45'0,"3"-4"2"15,7-17 35-15,5-3-28 16,2-4-27-16,5-7-21 15,2-1-4-15,-1 2-8 0,-5 3-112 16,-8 0-223-16</inkml:trace>
  <inkml:trace contextRef="#ctx0" brushRef="#br0" timeOffset="360959.0662">961 7901 444 0,'-7'5'7'0,"0"-2"-6"16,3-3 48-16,0 1 11 0,2-1-22 15,2 0-6-15,0 0-9 16,0 0-7-16,0 0-2 16,0 0-4-16,0-1-4 15,0-5 2-15,7-3 14 16,3-6 5-16,4-6-7 0,3-4-8 15,4-7-4-15,3-4-3 16,0-3-6-16,3-1 3 16,-3 2-3-16,0 3 1 15,0 6 3-15,-5 5-21 16,-2 6-30-16,-7 7-43 16,-6 8-49-16,-4 3-148 0</inkml:trace>
  <inkml:trace contextRef="#ctx0" brushRef="#br0" timeOffset="361224.6816">1030 7953 394 0,'0'0'233'0,"0"-2"-224"0,2-7 7 15,5-4 15-15,4-4-3 16,2-5 8-16,5-4-18 16,0-3-15-16,5-4-1 15,-1 4-2-15,1-2 2 16,-1 3-3-16,-4 9-11 0,0 2-47 16,-6 8-46-16,-3 6-84 15</inkml:trace>
  <inkml:trace contextRef="#ctx0" brushRef="#br0" timeOffset="365208.9762">3913 8630 607 0,'0'-4'27'0,"0"-8"29"0,0 6 2 16,0 4-27-16,3 2-18 15,3 0-8-15,6 7-1 16,4 6 2-16,1 4 9 15,3 8-2-15,2-1-2 16,-4 6-4-16,-2-2-5 0,-3 1 1 16,-4-3-1-16,1-6-2 15,-7-3-17-15,0-9-13 16,-2-7-35-16,-1-1-67 16,-1-9-133-16</inkml:trace>
  <inkml:trace contextRef="#ctx0" brushRef="#br0" timeOffset="365396.4554">3775 8645 662 0,'-22'6'33'0,"2"-3"29"0,10-3-4 16,8 0-22-16,2-3-1 15,14-10-29-15,9-3-7 16,6-3 1-16,8-3 0 15,4 1 1-15,-2 1-33 16,3 4-32-16,-6 1-74 0,-2 0-177 16</inkml:trace>
  <inkml:trace contextRef="#ctx0" brushRef="#br0" timeOffset="365755.7932">4282 8369 682 0,'-12'3'35'16,"-4"3"1"-16,1 4 9 16,-3 4-24-16,1 6 2 15,3 1-12-15,2 1-3 0,2 1-4 16,2 0-2-16,4-1 1 16,4-6-5-16,0-2 4 15,7-3-2-15,8-7-5 16,1-4 4-16,5 0 4 15,4-2-5-15,-1-4 6 0,0-1-2 16,-2 1-2 0,-2 6 1-16,-3 0-1 0,-4 0 0 15,-2 10 13-15,-4 3 1 16,-1 5-4-16,-5 1-2 16,-1 5-4-16,-1 3-1 15,-9-3-1-15,-3-3 0 0,-1-4-2 16,-1-3-19-16,1-10-26 15,2-4-40-15,3-17-190 16</inkml:trace>
  <inkml:trace contextRef="#ctx0" brushRef="#br0" timeOffset="366240.1198">4650 8157 505 0,'-13'0'175'0,"0"0"-135"0,-2 0 22 16,1 1-33-16,1 6 0 16,-1 1-14-16,5 4-6 15,1 1-8-15,4 3-2 0,4 2 1 16,0-2-2-16,8 0 2 16,4-2-2-16,6-2 0 15,3-3 0-15,5-2 2 16,1-5-1-16,0 2 2 15,1-1-1-15,-2-2-1 0,-5 3 4 16,-2 0-2-16,-7 7 8 16,-4-2 2-16,-5 4-4 15,-3 2 0-15,-3 3 0 16,-8 2 0-16,-6-2-1 16,-2-1-4-16,-2 1 0 0,3-5-2 15,0-4-29-15,3-4-36 16,6-5-62-16,5-6-206 15</inkml:trace>
  <inkml:trace contextRef="#ctx0" brushRef="#br0" timeOffset="366521.3466">5113 8364 508 0,'-21'7'87'16,"6"-4"14"-16,6-3-13 16,9-6-26-16,3-9-16 0,16-11-39 15,9 1-5-15,9-8 1 16,2 2-4-16,6 0-3 15,-3 3-69-15,-3 3-110 16,-4 1-292-16</inkml:trace>
  <inkml:trace contextRef="#ctx0" brushRef="#br0" timeOffset="367177.5439">5413 7822 743 0,'0'0'9'0,"6"0"-7"15,10 0-5-15,4 5 4 16,7 6 6-16,3 5 3 16,0 8-1-16,2 3-5 0,-6 7 2 15,-4 2-4-15,-6-3 0 16,-7-2-11-16,-5-7-3 16,-4-10 9-16,-4-7 4 15,-5-7 5-15,-4-10 17 0,-4-11-8 16,-3-8-3-16,-5-7 11 15,4-7 1-15,-2-4-11 16,5-2-6-16,3 2-4 16,8 3-3-16,7 2 0 15,3 9-4-15,11 6 0 16,4 6 3-16,4 6-2 0,-1 4 1 16,0 8 0-16,0 3 0 15,-6 6-1-15,0 9 3 16,-6 7-2-16,-5 4 2 15,-4 4 0-15,-6 3 2 16,-7 0 1-16,-2-1-1 16,-4-5-1-16,2-5 2 0,3-8-1 15,4-4-1-15,4-8 1 16,5-2 3-16,1-2 3 16,4-5-7-16,8-2-6 15,6 1 2-15,6 4 1 0,2 1-2 16,3 3 3-16,2 3 0 15,-1 4 1-15,-1 5 1 16,0 0-9-16,-3-1-24 16,-4 0-28-16,-3-7-61 15,-3-4-56-15,-1-2-207 0</inkml:trace>
  <inkml:trace contextRef="#ctx0" brushRef="#br0" timeOffset="367536.9279">6013 7480 578 0,'-15'-2'176'16,"-5"2"-146"-16,3 0 2 16,0 11-20-16,-2 3 6 0,1 4-14 15,3 3-3-15,6 1-1 16,2-2 0-16,7-1 0 15,0-4-2-15,10-3 2 16,6-5 0-16,5-1-3 16,8-6 4-16,-1 0 2 0,2 0 0 15,0-4-2-15,-5 1 1 16,-4 2-3-16,-5 1 1 16,-6 0 3-16,-2 9 2 15,-7 4 1-15,-1 2-1 16,-1 6 0-16,-11 2 0 15,-2 2-2-15,-1-3-1 0,0-5 0 16,1-8-28-16,4-6-23 16,5-6-60-16,5-18-173 15</inkml:trace>
  <inkml:trace contextRef="#ctx0" brushRef="#br0" timeOffset="367927.4915">6325 7297 704 0,'-9'-5'79'15,"-3"5"-17"-15,0 0-37 16,-4 8-2-16,1 6-14 16,-1 3-4-16,3 5 3 15,1-2-2-15,3 3-3 16,6-1-2-16,3-3-1 15,0-2 0-15,9-2-1 16,7-4-1-16,7-3 1 0,2-4 2 16,6-3 1-16,0-1 0 15,-2 0 1-15,-1 0-1 16,-3 0 6-16,-5 0 1 16,-5 0 0-16,0 4 4 0,-9 2-5 15,-1 4 1-15,-5 3-3 16,-1 5-3-16,-11 3 2 15,-10 6-1-15,-6 2-3 16,-7 4 3-16,-5 1-28 16,-2-2-27-16,-4-5-66 0,3-9-459 15</inkml:trace>
  <inkml:trace contextRef="#ctx0" brushRef="#br0" timeOffset="376412.8355">17060 4298 522 0,'0'2'43'0,"0"-2"-10"0,0 0 22 16,0 0-20-16,0 0 6 16,0-6 2-16,0-3-10 15,-3-6-3-15,1-5-3 16,-3-11-7-16,4-11-2 16,1-15-3-16,1-23-6 0,13-19-4 15,4-25-4-15,12-20-1 16,11-15 0-16,11-6 0 15,15-1-1-15,12 5 3 16,9 11-5-16,10 14-1 16,4 15 5-16,-5 15-2 15,-4 16 1-15,-11 13 0 0,-12 17-2 16,-12 11 1-16,-16 13 1 16,-6 12 0-16,-13 7 0 15,-7 8 0-15,-7 5-2 16,-5 4 1-16,-1 0-2 15,-3 0-2-15,0 0-5 0,1 0-26 16,-1 3-6-16,0 0-21 16,0-3-71-16,-5 0-155 15</inkml:trace>
  <inkml:trace contextRef="#ctx0" brushRef="#br0" timeOffset="377366.0599">17358 2548 529 0,'0'-6'12'0,"0"-2"25"15,0 2 21-15,0 2-11 0,0 1-12 16,0 3-3-16,0 0-12 15,0 0-17-15,0 5-15 16,3 9 5-16,1 5 5 16,1 9 3-16,3 7-1 15,-3 1-1-15,-1 4 2 0,1-1-1 16,1-3 1-16,-2-3 0 16,-2-4-1-16,1-4 0 15,-1-5 2-15,3-4-2 16,-3-2 2-16,3-7 1 15,1-4 3-15,3-3-1 16,4-5 11-16,6-8 12 0,6-8-11 16,6-4-12-16,3-6 0 15,5 0-2-15,-1 2-2 16,-3 1 2-16,-5 5-2 16,-6 6-1-16,-5 5 0 15,-6 7-10-15,-3 5-81 0,-7 0-118 16,-3 2-278-16</inkml:trace>
  <inkml:trace contextRef="#ctx0" brushRef="#br0" timeOffset="377506.6337">17835 2757 221 0,'2'3'502'0,"-2"-3"-458"15,0 0-19-15,0 3-17 16,0 1-14-16,-8-2-86 15,1-1-111-15</inkml:trace>
  <inkml:trace contextRef="#ctx0" brushRef="#br0" timeOffset="381569.1938">6757 6832 529 0,'0'0'17'0,"0"0"-12"16,3 1 0-16,0 1 5 0,0 1 2 15,1 3 5-15,4 2 4 16,-3 0 4-16,1 0 10 16,0 1-1-16,1 1-1 15,-2-1-6-15,2 1-12 0,1-4-2 16,-1 3-4-16,0-5 0 16,2-1 1-16,2-3 1 15,4-1 5-15,2-14 6 16,6-5-1-16,3-8-6 15,7-8-5-15,5-7-2 16,6-8-1-16,3-1-2 16,2-4 0-16,1 0 3 0,-1 1-1 15,1-1-3-15,-5 5 0 16,-1 5-2-16,-4 4 1 16,-5 5-2-16,-4 6 1 15,-5 5 4-15,-6 5-3 0,-6 9 1 16,-3 2 3-16,-5 5-2 15,-2 2-1-15,-1 0-3 16,-1 3 1-16,2 0-4 16,-1 0 1-16,1 6-2 0,1 3-9 15,-3 5-32-15,-2-2-35 16,-5-7-141-16</inkml:trace>
  <inkml:trace contextRef="#ctx0" brushRef="#br0" timeOffset="386334.4668">4159 9145 467 0,'-6'-3'24'0,"0"2"11"0,1 1 22 16,-1 0-8-16,-1 0-7 16,2 4 0-16,0 2-8 15,1 0-8-15,0 1-8 16,4-1-1-16,0 0-7 16,0-2 2-16,0-1 1 0,9-3-4 15,6 0 5-15,8-10 6 16,8-7-4-16,12-7-1 15,10-12-1-15,9-5-7 16,9-10 1-16,7-7-2 16,10-1-3-16,4-4 1 15,8-3-3-15,8 0 0 0,7-3 1 16,8 1-3-16,6-3 2 16,3-2-1-16,4 2 0 15,4 1 1-15,-1 5 2 16,-5-1 1-16,-5 6 3 0,-4 4 2 15,-10 2-4-15,-9 6 0 16,-16 6-1-16,-14 8-2 16,-18 5 1-16,-17 10-4 15,-14 4 3-15,-14 10-18 16,-13 5-31-16,-6 0-20 16,-17 9-73-16,-10 4-201 0</inkml:trace>
  <inkml:trace contextRef="#ctx0" brushRef="#br0" timeOffset="386756.3466">5436 8812 640 0,'-2'1'69'0,"2"3"-19"16,0 4-37-16,3 6-1 16,5 4 15-16,5 9 6 15,-1 4-8-15,1 7-3 0,1 3-5 16,1-2-9-16,-2-2-3 16,-4-4-1-16,0-9-4 15,-3-7 3-15,-1-7-2 16,-2-8-17-16,-2-2-29 0,-1-15-40 15,-1-4-103-15</inkml:trace>
  <inkml:trace contextRef="#ctx0" brushRef="#br0" timeOffset="386959.4298">5280 8903 482 0,'-9'0'281'16,"1"0"-230"-16,8-12-1 15,4-5-36-15,13-5 5 0,7-5-6 16,9-1-7-16,5-2-2 16,8 0-4-16,1 5 1 15,2 5-26-15,-2 2-33 16,-1 6-36-16,-4 3-72 16,-7 1-203-16</inkml:trace>
  <inkml:trace contextRef="#ctx0" brushRef="#br0" timeOffset="387318.7702">5868 8600 315 0,'-2'-5'357'15,"-5"0"-281"-15,-7 1-2 16,4 4-48-16,-7 0-2 0,0 8-19 16,-2 6-1-16,0 4-4 15,0 5 3-15,4-1 1 16,3 1-4-16,2-1 0 15,8-4 1-15,2-2-2 16,0-1 0-16,7-4 0 0,5-5 1 16,6-1 3-16,2-4-1 15,4-1-2-15,0 0 3 16,2 0 0-16,-3 0-1 16,-3 0 0-16,-3 0-3 0,-6 0 1 15,-1 8 4-15,-4 2 0 16,-6 4 0-16,0 2 2 15,0 2 0-15,-8 0-3 16,-2 1 0-16,-3-3 0 16,2-3-1-16,1-4-22 15,2-4-27-15,1-5-24 16,3-15-111-16,4-11-399 0</inkml:trace>
  <inkml:trace contextRef="#ctx0" brushRef="#br0" timeOffset="387756.2358">6316 8353 739 0,'-15'-6'31'15,"-2"4"18"-15,0 2-14 16,0 8-6-16,-4 5-9 15,2 4-11-15,2 1-4 16,2 2 0-16,3-1 1 16,3-1-5-16,3-2 0 0,5-2 0 15,1-1-3-15,1-2 1 16,8-3-1-16,4-1 1 16,3-3 4-16,3 0 0 15,-1-1-1-15,3-1 0 16,-1 0-1-16,-1 3-3 15,-1 0 5-15,0 0-3 0,-3 2 3 16,-3 3-1-16,0 0 3 16,-3 2-2-16,-2 3 4 15,-5 3-5-15,-2-1 4 16,-3 2-2-16,-8-1 1 16,-8 1-1-16,-2 1-2 0,-5-1 0 15,-2-2 0-15,-2-2-3 16,-2-3-31-16,1-9-37 15,-2-3-186-15</inkml:trace>
  <inkml:trace contextRef="#ctx0" brushRef="#br0" timeOffset="397974.5961">6916 7310 177 0,'0'0'-10'0,"0"0"-30"15,0 0 10-15,0 0 22 0,0 0-26 16</inkml:trace>
  <inkml:trace contextRef="#ctx0" brushRef="#br0" timeOffset="398443.2769">6916 7310 89 0,'0'-10'92'0,"-1"10"-39"16,-3 0-5-16,2-2-14 15,-2 2-11-15,3 0-5 0,-3 0 12 16,1-1 12-16,1 1 1 16,0 0 8-16,0 0-6 15,0-2-7-15,1 2-4 16,-2-1-1-16,1-1-6 15,2 2-5-15,-1 0-11 16,1 0-5-16,0 0-4 0,0 0 0 16,0 0 0-16,0 0-2 15,0 0 0-15,0 0 3 16,0 5 4-16,0 1-1 16,3 4 4-16,1-1-1 15,2 4 0-15,0 0 0 0,2-2 2 16,0 0-3-16,0-5 4 15,4-1-2-15,2-5 2 16,2 0 6-16,3-14 4 16,8-11 8-16,4-11-2 15,6-7-11-15,3-7-6 16,2-2-3-16,2 0-3 0,-1 1 3 16,-2 3-3-16,-2 5 1 15,-5 3-1-15,-2 4 0 16,-3 4-5-16,-4 5 2 15,-4 6 0-15,-6 5-2 16,-2 5 0-16,-5 2 0 0,-1 7 0 16,-4 2-14-16,-2 0-33 15,-1 7-24-15,0-4-80 16,-10-3-534-16</inkml:trace>
  <inkml:trace contextRef="#ctx0" brushRef="#br0" timeOffset="406255.3157">2076 10178 528 0,'-10'-8'150'15,"-2"-1"-133"-15,2-1 55 0,3 5-7 16,1 2-39-16,4 2-8 15,2 1-2-15,5 8-21 16,10 9-9-16,5 7 14 16,7 8 4-16,4 6-1 0,-1 2 2 15,1-1-4-15,-6-1 0 16,-3-7 0-16,-7-5 0 16,-8-5 1-16,-1-9-2 15,-6-4 1-15,-2-7 3 16,-7-1 11-16,-7-8 9 0,-5-11-12 15,-4-6-6-15,-4-13 0 16,-2-3 2-16,-1-7-7 16,3-3 1-16,4 1-1 15,6-1-1-15,6 6 0 16,5 4 0-16,7 7-3 16,1 5 2-16,9 5 1 0,8 6-4 15,3 6 1-15,5 7 0 16,5 5 0-16,0 2 1 15,0 11 1-15,-1 4 0 16,-4 7 0-16,-4 3 0 16,-8 1 2-16,-4 4 0 0,-7-2-1 15,-2 0 1-15,-6-4 1 16,-9-3-2-16,0-4 2 16,-6-7 2-16,0-5 0 15,-2-7 1-15,4 0-3 16,3 0 1-16,4-5-1 0,4-1-3 15,8-2 0-15,1 0 0 16,13 1-4-16,6 3 1 16,5 1 2-16,9 3-1 15,4 6 2-15,2 11-1 16,2 4 1-16,2 6 2 16,-6 0-2-16,-3 0 4 0,-7-6-23 15,-6-5-17-15,-10-8-13 16,-4-6-24-16,-8-4-67 15,0-14-139-15</inkml:trace>
  <inkml:trace contextRef="#ctx0" brushRef="#br0" timeOffset="406630.2808">2078 9643 581 0,'-14'-7'101'16,"0"-5"-43"-16,2 1 29 15,6-2-43-15,6-1-15 16,0 0-12-16,12-1-13 0,6 2-3 16,8 2 1-16,2 1-2 15,2 9 2-15,-3 1-2 16,1 8-2-16,-6 8 2 15,-8 6 0-15,-3 5 0 16,-5 0 0-16,-5 4 0 0,-1-2 0 16,0-2 2-16,-3-6-2 15,1-6 0-15,2-6 2 16,0-9-3-16,2-4 5 16,12-13 1-16,4-7 3 15,8-8-5-15,8-5-2 0,5 1-4 16,3 1-27-16,2 7-50 15,0 5-85-15,-3 8-139 16</inkml:trace>
  <inkml:trace contextRef="#ctx0" brushRef="#br0" timeOffset="406927.3546">2881 9885 579 0,'-1'13'165'0,"-7"-4"-93"15,7-9 6-15,1-2-37 0,7-9-13 16,10-7-23-16,5-7-2 15,4-4-2-15,6-3-1 16,0 2 2-16,-2 2-25 16,-4 5-18-16,-3 8-25 15,-9 9-51-15,-5 6-114 0</inkml:trace>
  <inkml:trace contextRef="#ctx0" brushRef="#br0" timeOffset="407083.5605">3055 9905 636 0,'0'0'109'0,"6"-6"-9"16,5-8-38-16,9-7-37 16,6-5-13-16,4-4-7 15,-2 1-3-15,4 1 0 16,-5 0-34-16,-8 2-82 16,-5 1-390-16</inkml:trace>
  <inkml:trace contextRef="#ctx0" brushRef="#br0" timeOffset="419098.2925">14058 12557 410 0,'-6'0'67'0,"1"0"8"0,-1-5 4 16,4 0-3-16,-1-1-6 15,-1 2-19-15,3-2-8 16,1 1-11-16,0-1-10 15,0 0-6-15,0 0-4 16,3-3-1-16,4-3-7 0,8-6-2 16,5-2 0-16,4-5-2 15,3-3 2-15,2 0-1 16,1-1-2-16,-2 3 2 16,-5 5-19-16,-3 4-14 15,-6 11-26-15,-6 3-94 0,-6 3-148 16</inkml:trace>
  <inkml:trace contextRef="#ctx0" brushRef="#br0" timeOffset="419379.5576">14081 12623 555 0,'-7'17'61'0,"4"-8"16"16,3-5 4-16,0-4-40 15,14 0-1-15,6-15 0 16,8-7-16-16,6-8-7 0,4-8-2 16,3-4-7-16,-1 0-3 15,-6 5-3-15,-5 4-2 16,-8 11 1-16,-5 6-3 16,-5 9-12-16,-4 7-7 0,-5 0-4 15,0 11-4-15,-2 3-2 16,0 3-8-16,0-2-35 15,0-2-97-15</inkml:trace>
  <inkml:trace contextRef="#ctx0" brushRef="#br0" timeOffset="449440.7736">14540 11865 573 0,'-4'1'38'0,"0"-1"-27"15,1 0 69-15,1 0-7 16,2 0-46-16,0-4-17 15,3-3-2-15,5-3-2 0,1-1-3 16,3-5 0-16,1-2 0 16,4 2-2-16,0-2-2 15,-3 0-42-15,1 2-67 16,-2 4-62-16,-6 5-300 16</inkml:trace>
  <inkml:trace contextRef="#ctx0" brushRef="#br0" timeOffset="449581.3935">14613 11860 617 0,'-2'2'77'16,"2"-2"-11"-16,7-7-28 0,9-9-4 15,5-6-12-15,4-5-15 16,6-7-5-16,-3-3-53 16,-2-3-155-16</inkml:trace>
  <inkml:trace contextRef="#ctx0" brushRef="#br0" timeOffset="452612.7497">15403 5266 321 0,'0'6'67'0,"0"-3"-29"16,0-3 20-16,1-3 4 16,2-6-10-16,-2-2-11 0,-1-2 3 15,0-5-1-15,0-6 3 16,-6-5-13-16,-2-11-8 15,-5-11-11-15,-2-12-4 16,-6-11-4-16,-2-14-3 0,2-15-2 16,-1-12 0-16,7-8-1 15,10-8 0-15,5-6 0 16,20-6-1-16,13 3 0 16,11 0 1-16,11 2-1 15,8 2 0-15,2 9 2 0,-1 16 0 16,-1 9-2-16,-7 14 0 15,-6 16 1-15,-9 14 0 16,-5 11 0-16,-8 14-1 16,-6 9 1-16,-8 11 0 15,-6 3 0-15,-5 8 1 16,-1 0-4-16,-2 2-3 0,0 0-4 16,0 7-2-16,0 3-11 15,0 3-29-15,-3 0-47 16,-9 2-71-16</inkml:trace>
  <inkml:trace contextRef="#ctx0" brushRef="#br0" timeOffset="453300.1937">15033 4110 540 0,'0'-8'26'0,"0"2"-2"16,0 3 9-16,2 0-3 16,3 1-17-16,-1 2-6 15,3 0-6-15,2 8-3 16,6 3 5-16,0 7 4 0,1 3 9 16,5 6-4-16,-1 1-7 15,1 0 2-15,0-5-3 16,2 1-4-16,-1-10 3 15,2-6 1-15,0-6 2 0,1-4 1 16,1-12 8-16,-1-11 0 16,1-5-4-16,0-9-2 15,1-4 2-15,0-2-1 16,-2 1-4-16,1-1-2 16,-6 9-2-16,0 5-1 0,-7 10-2 15,-2 6 2-15,-5 6-15 16,-1 5-10-16,-2 2-18 15,0 2 5-15,1 0 11 16,-1 6-5-16,0 1-8 16,0-2 10-16,0 1 25 0,-1 1 2 15,-1-1-68-15,-1-2-36 16</inkml:trace>
  <inkml:trace contextRef="#ctx0" brushRef="#br0" timeOffset="455378.6875">14460 11045 606 0,'-5'5'37'16,"-2"-1"3"-16,4 0 38 16,0-1-35-16,1 0-22 15,2-2-10-15,2-1 11 16,7 0-26-16,5-9 15 0,2-5 2 16,6-3-7-16,2-5-5 15,3 0-2-15,2-2-18 16,-3 2-38-16,-6 5-50 15,-4 6-74-15,-8 7-325 16</inkml:trace>
  <inkml:trace contextRef="#ctx0" brushRef="#br0" timeOffset="455519.3066">14568 11097 129 0,'-10'23'541'16,"1"-10"-485"-16,7-8 18 15,2-5-33-15,11-12-18 0,9-9 2 16,6-7-16-16,7-4-5 15,5-5-3-15,0 3-10 16,-1-1-65-16,-6 2-149 16</inkml:trace>
  <inkml:trace contextRef="#ctx0" brushRef="#br0" timeOffset="457425.5439">7139 4813 315 0,'-1'0'51'0,"-2"0"12"15,2 0 13-15,-1 0-14 16,2 0-12-16,-2 0-5 0,2 0-3 16,-1 0-3-16,1 0-8 15,0 0-6-15,-2 0-2 16,2 0-3-16,0 0 2 16,0-5-8-16,5-3-7 15,7-4-3-15,2-5-2 16,5-4 0-16,4-4 1 0,2-4-4 15,0-1 1-15,-1 1 0 16,0 3-26-16,-5 7-18 16,-5 5-41-16,-6 9-82 15,-8 5-204-15</inkml:trace>
  <inkml:trace contextRef="#ctx0" brushRef="#br0" timeOffset="457863.0091">7204 4888 291 0,'-3'5'138'0,"0"-3"-83"16,1 0 35-16,2 0-32 15,0-2 9-15,0 0-13 16,0 0-15-16,0-5-19 16,2-1-5-16,1 0 0 15,3-3-5-15,0 0 2 16,1-1-3-16,1-2-4 16,2-1-3-16,1-1 0 0,2-3-4 15,3 3 3-15,0-5 0 16,5-1-2-16,-1 0 1 15,3-3 1-15,-2 1-1 16,-1 0-3-16,-2 2-6 0,-5 6-1 16,-3 2 5-16,-5 5 3 15,0 2 4-15,-5 3 1 16,0 2-1-16,0 0 2 16,0 0-4-16,0 0-4 15,0 2 2-15,0 3-20 0,-2-1-32 16,-3 1-75-16,-1-4-135 15</inkml:trace>
  <inkml:trace contextRef="#ctx0" brushRef="#br0" timeOffset="463659.7198">14475 5860 471 0,'-5'-6'52'0,"0"-2"-24"16,0 0 26-16,1-3-2 15,0 1-20-15,2-7-8 16,-3 0 6-16,-3-5-2 16,1-5 3-16,-3-7-5 0,-4-13-9 15,-2-9-2-15,0-14-6 16,-4-18-2-16,0-19 1 16,-2-22 0-16,5-17 1 15,6-22-3-15,10-13-3 16,9-15-3-16,27-6 1 0,18-1-1 15,18-3-2-15,17 4 4 16,16 8-3-16,9 14-2 16,2 15 3-16,-3 16-2 15,-4 22 2-15,-15 23 0 16,-11 19-1-16,-14 22 3 16,-16 15 2-16,-14 17-1 0,-14 13 0 15,-10 9-3-15,-6 4 0 16,-8 5 0-16,0 0 0 15,0 0-2-15,0 5-1 16,-7 2-3-16,0 0-29 0,-4-3-37 16,-4-4-85-16,-4 0-422 15</inkml:trace>
  <inkml:trace contextRef="#ctx0" brushRef="#br0" timeOffset="466440.8772">5634 7022 166 0,'0'2'150'0,"0"-2"-116"15,0 0 32-15,0 0 4 16,0 0-30-16,-3 0-13 16,1 0 6-16,-2-2-2 15,-1-3 0-15,-1-1-3 0,1 1-2 16,-2-1-2-16,-1 2-10 16,-3-2 0-16,-3 2-5 15,1 0-8-15,-5 1 0 16,-2 2 2-16,-4-1-3 0,-3 2 3 15,-3-2-1-15,-1 2 6 16,-2 0 0-16,-4 0-3 16,1 0-3-16,-4 5 0 15,1 4-3-15,-2 1 0 16,-1 2 2-16,2 4-2 0,-3 1 1 16,1 2 0-16,-3 3 1 15,3 2-2-15,-2 4 1 16,-1 0 0-16,0 4-1 15,3 0 0-15,0 3 2 16,0-1-1-16,6-1 0 16,-3 0-1-16,5-1 2 0,-1-3-4 15,5 0-2-15,0-4 3 16,0-2 2-16,3-3 0 16,0 1 0-16,0-2 0 15,0 1 1-15,-1-3-3 16,5 2 2-16,-1-1 1 0,0-1-1 15,0 0 0-15,0 2 1 16,-5-2-1-16,1 4-1 16,-2-1 2-16,0-1-1 15,0 2 1-15,0-1-1 16,0 1 0-16,1 1 0 0,-2 1-1 16,1 0 0-16,0 3 3 15,1 0-3-15,0 0 0 16,3 3 3-16,2-2-5 15,-1 3 2-15,4-1 1 16,2 2-2-16,2-1 3 16,0 0-1-16,1 0-1 0,4 4 1 15,2-2-2-15,3 1 0 16,1 0 2-16,3 0-1 16,3 1 0-16,0-2 1 15,0 1-1-15,0-2 0 16,3-2 1-16,3-3 0 0,-1-1 0 15,-3-3 1-15,4-5-2 16,-3 1 1-16,1-3 1 16,-3-1-2-16,0-1 2 15,-1 2-1-15,0 0 0 0,0 0 1 16,-1 1-2-16,0 0 1 16,-2 1 0-16,3 2-1 15,0-2 0-15,0 3-1 16,5 1 0-16,3 3 3 15,2-2-1-15,2 0-1 16,-1-3 2-16,2 1-1 16,-1-4-1-16,4-2 1 0,-1 1-1 15,1-4 1-15,2 0 0 16,1-2-2-16,-1 0 4 16,3 0-2-16,-1-3-3 15,-1-1-2-15,-2 0-1 0,-2 0 1 16,0-2 5-16,-3-1-1 15,3-1 0-15,0-1 1 16,0 0-3-16,0 0-4 16,1 0 9-16,4-5-5 15,-2-1 3-15,3 0 1 0,0-2 1 16,2 1-1-16,2-2-1 16,0 2 2-16,2-1 0 15,2 0-2-15,0 0 0 16,4 0 1-16,-2 0-1 0,2 1 0 15,2 0 0 1,0 2 0-16,0 1 0 0,0 1 2 16,0 0-3-16,0-3 2 15,1-3-1-15,1-2-2 16,1-5 3-16,1-4-3 16,1-5 0-16,-2-1 6 15,2-2-3-15,-1-2-1 0,0 1 1 16,2-2-2-16,-2 1 4 15,1-1-2-15,-2 1-3 16,4 1 3-16,-3 1 0 16,3-1-3-16,0 5 3 15,1 0-1-15,-1 2 0 0,2 0 1 16,-2 1-2-16,0-2 2 16,0-1-1-16,-2 1 0 15,2-6 2-15,-1 2-2 16,1 1-2-16,-3-2 3 15,1 2-1-15,-1 3 0 16,-1 3 1-16,2 1-2 0,-2 1 1 16,-3 3 1-16,0 0-1 15,-3 2-1-15,-2-1 2 16,2 1-2-16,-2-1 2 16,-4-1 1-16,1-3 0 0,1 0 2 15,-3-1-3-15,-2-1-1 16,0-1 2-16,-1 2-2 15,0-1-1-15,-3 2 3 16,1 3-4-16,1 2 2 16,-3 1 0-16,-1 1 0 15,-1 4 0-15,2-1 0 0,0 1-1 16,1 1 2-16,-3 1-1 16,4-1-1-16,0 1 2 15,1-2-1-15,0 1 0 16,1-3 1-16,1 0-1 0,0-3 1 15,-3 0 0-15,2-1-1 16,-2-1 0-16,-2-1 4 16,-1 1-5-16,0-5 2 15,-1 1 1-15,-4-1-2 16,0-1 3-16,-3 2-1 0,-2-1 0 16,-1 1 0-16,-3 1 2 15,-2-2 7-15,-1 0 3 16,0 0-3-16,-7 2 1 15,-2-3 0-15,-1 1-3 16,-5 0 0-16,-2 1-3 16,-5-3-2-16,-1 2-1 0,-5-3-2 15,-2-2-1-15,-6 0 0 16,0-4-1-16,-6-2 3 16,-5-6 0-16,-2-1-1 15,-3-1 0-15,-4-5 1 0,-5 2-2 16,-2-1 2-16,-7 0 1 15,-5 2 3-15,-5 2 1 16,-6 4-2-16,-11 4-3 16,-5 10 1-16,-9 10-4 15,-8 10 0-15,-10 26-15 16,-14 24-25-16,-11 29-65 16,-16 28-156-16</inkml:trace>
  <inkml:trace contextRef="#ctx0" brushRef="#br0" timeOffset="471987.3402">5957 8251 354 0,'0'3'34'16,"0"0"-31"-16,0 0 2 0,0-1 17 15,0 0 6-15,0-2 9 16,0 0 16-16,-1 0-9 16,-1 0-12-16,1 0-7 15,0 0-6-15,-2 0-7 16,1 0-2-16,-2 0-5 0,-2 0-3 16,-1 0-1-16,0 2 0 15,-4 1 2-15,1 3 3 16,-2-1 4-16,-2-1 2 15,-1 4-1-15,-2-3-4 16,-2 3-1-16,0-1-4 16,-2-1 2-16,-2 2 2 0,0 1-5 15,-3-2 0-15,4 4 0 16,-3-3-2-16,1 2 2 16,-1-1-1-16,3-1 0 15,-4 0 2-15,5-2-2 16,0 2 0-16,-3-3 1 0,7 1-1 15,-2 3-1-15,1 0 1 16,3 1-2-16,-2 5 2 16,-1 1 0-16,2 3-1 15,-1 3 1-15,1 4-1 16,-2 1 1-16,0-1-1 0,0 3-2 16,0-3 1-16,0-1 2 15,-2 0-1-15,1-1 2 16,1-1-1-16,-1-2-1 15,-1 0 2-15,-1-2 0 16,3-2-1-16,-4 0 1 0,2-2 0 16,0-2-1-16,-2-1 2 15,2-2-2-15,1 3 1 16,1-4-1-16,1 1 1 16,3 2-3-16,1 0 3 15,3 2-6-15,0 2 6 16,2 2-4-16,2 2 3 15,0 0-2-15,0 3 1 0,3 1 0 16,3 1 1-16,0 2-1 16,0 1-1-16,0 1 2 15,6 0-2-15,3 4 1 0,2 0 1 16,2 0 0-16,1 3 1 16,2 1-1-16,3-1-1 15,-1-1 2-15,1-1 1 16,-2-2-3-16,0-1 2 15,1-2-2-15,-2-4 2 16,3-2 0-16,1-3-2 16,0-6-1-16,1-4-1 0,2-5 0 15,1-3 2-15,1-2 1 16,1 0 0-16,-1 0 2 16,1-3-1-16,2 0-2 0,-1 3 1 15,4 0 0 1,2 0 0-16,1 0 1 0,1 0-2 15,0 3 2-15,0-2-1 16,2 1-1-16,1-2 1 16,1 0 1-16,3 0 0 15,1 0 1-15,2-6-1 0,3-2-1 16,-1-1 1-16,-3-4-2 16,1-2-8-16,-2-7 10 15,-3-1-6-15,-4-2 5 16,-1-3 3-16,-4-1-3 15,-2-3-1-15,-1 3 5 0,-3-2-2 16,1 4 4 0,0-2 1-16,-1 5-2 0,0 0-1 15,-1 3-1-15,2 2-5 16,-1 1 4-16,4 1-2 16,-1 6 0-16,1-2 0 15,2 3 0-15,2 1 0 0,2 3 0 16,-2-2 0-16,3 1-2 15,-3-2 2-15,2-4 2 16,2-4-2-16,-3-3 1 16,1-6-1-16,-1-4 2 0,0-3-2 15,-3-4 0-15,2 2 2 16,-6-1-5-16,-1-1 1 16,-1 1 0-16,-4 2 1 15,-2 3 2-15,-2 1-1 16,-3 2 2-16,-4 3-2 15,-1 0 0-15,-4 0 3 0,0 1 3 16,-3 0-6-16,-2 1 1 16,0-1 2-16,0 3-4 15,-3 1 3-15,-5 1-2 16,1 2 1-16,-2 0 1 16,-2 2 0-16,-2 1 0 0,-2-1-1 15,-3-1-2-15,0 2 1 16,-2-2 1-16,-2 3-2 15,-2-2 1-15,-3 3 2 16,0-5-3-16,-5 5 1 16,0 0 0-16,-1 2-1 0,-2 1 2 15,-1 0 1-15,-1 1-2 16,-2 1 2-16,-3-1-2 16,1 2 2-16,-3-1-1 15,0 1 0-15,0-1-1 16,-2 3 3-16,2-2-3 15,0 4 0-15,1 0 0 0,-3-1 0 16,2 1 0-16,-1 2 2 16,-3-1 1-16,0-1 5 15,-3 2 1-15,-3 0-3 16,-3 0 1-16,-6 0 1 0,-2 11 3 16,-6 10-3-1,-12 13-8-15,-13 17-3 0,-18 20-70 16,-26 19-369-16</inkml:trace>
  <inkml:trace contextRef="#ctx0" brushRef="#br0" timeOffset="476877.6174">5886 6808 458 0,'-7'3'14'0,"-1"-2"14"0,1-1 51 15,3 0-14-15,-1 0-1 16,2-3-7-16,3-9-28 16,0-4-9-16,4-9-4 15,14-11 3-15,9-10-6 16,10-13-4-16,12-5 0 0,9-9-1 15,6-5-3-15,9 0-2 16,1-1 2-16,0 3-3 16,-4 4 2-16,-1 5-1 15,-10 10-2-15,-8 7 0 16,-8 9 0-16,-10 7-1 16,-11 12 3-16,-7 4-3 15,-7 7 1-15,-8 7 0 0,0 4-15 16,-10 12-41-16,-10 7-49 15,-6 4-60-15,-5 6-90 16</inkml:trace>
  <inkml:trace contextRef="#ctx0" brushRef="#br0" timeOffset="477315.0767">5866 6379 639 0,'-5'-3'2'0,"0"0"25"16,3 3 33-16,0 0-33 15,2 0-22-15,0 6-14 16,2 9 5-16,3 4 5 16,0 5 2-16,0 6 0 0,0-1 2 15,0 2-5-15,0-3 3 16,-1-6 10-16,4-1 1 16,-1-10 1-16,7-7 4 15,6-4-2-15,7-14 12 16,7-10 0-16,8-9-11 0,2-10-7 15,5-5-6-15,2-3-3 16,-5 3 0-16,-1 3-2 16,-4 4 2-16,-9 12-9 15,-7 7-42-15,-10 8-90 16,-11 6-369-16</inkml:trace>
  <inkml:trace contextRef="#ctx0" brushRef="#br0" timeOffset="506032.8153">8073 4713 432 0,'-7'0'38'16,"0"0"3"-16,1 0 36 16,-1-2-9-16,3 0-25 15,1-1-2-15,2 1-8 0,-1 0-13 16,2 1-8-16,0-1-6 15,3 0-6-15,7-2 0 16,3-5 5-16,5-3 9 16,4-7-2-16,5-3-6 15,2-4 2-15,3-3-4 0,-1 0-1 16,2 1-2 0,-6 1 0-16,-1 3-1 0,-3 4 1 15,-6 3-2-15,-5 2-11 16,-2 4-10-16,-5 3-15 15,-1-1-15-15,-2 4-12 16,-2-1-8-16,0 2-5 0,-3 0-6 16,-5 0-47-16,0 0-50 15</inkml:trace>
  <inkml:trace contextRef="#ctx0" brushRef="#br0" timeOffset="506345.267">8210 4342 484 0,'-16'0'35'0,"1"0"21"15,4 0 10-15,2 0 3 16,5 0-26-16,1 0-3 16,3-8-16-16,0 1-22 0,10-3-1 15,1 0 0-15,6 0-1 16,3-1 0-16,3 3-1 16,3 3 0-16,-1 3 1 15,-1 2 1-15,0 3 1 16,-4 9-2-16,-4 3 3 15,-4 5-5-15,-3 5 4 0,-6 4 3 16,-3 0 0-16,0 0-2 16,0 2 1-16,-9-4-1 15,4-1-1-15,-1-3 0 16,-3-1-1-16,5-3-12 16,-1-5-31-16,-1-6-48 0,-1-8-133 15</inkml:trace>
  <inkml:trace contextRef="#ctx0" brushRef="#br0" timeOffset="522657.422">6191 10288 49 0,'0'-6'596'0,"0"-5"-592"15,-1 10 8-15,1 1 20 0,0 0-16 16,1 1-14-16,7 7 2 16,2 4 2-16,5 3-1 15,4 1 1-15,-2 2-3 16,2-1-2-16,-1-1 2 15,-3-2-2-15,-5-2 0 0,-2-3-2 16,-5-2 2-16,-3-2 4 16,0-2 1-16,-12-3 25 15,-3 0 4-15,-5-9-15 16,-3-5 1-16,-3-5 0 16,-1-8-2-16,1-3-4 0,4-1-10 15,2-4-3 1,8 2 1-16,3 2-3 0,8 2 0 15,1 2 0-15,7 0-3 16,6 4 1-16,4 4 1 16,3 4-1-16,0 5 0 15,0 6 1-15,0 4-1 0,-4 4-1 16,1 8 1-16,-6 5 0 16,0 3 3-16,-6 3-1 15,-3 2 2-15,-2-1 0 16,0 0-1-16,-5-3 2 15,-5-3-1-15,0-8 0 0,-1-4 3 16,0-6 0-16,2 0-1 16,1-11-2-16,2-5-2 15,3-2-2-15,3 1 5 16,0-2-3-16,3 4 3 16,6 3-1-16,5 3 0 15,2 6-1-15,3 3-1 0,4 0-1 16,3 5 1-16,1 8 1 15,-1 1-1-15,1 2 0 16,0-1-32-16,-3-1-31 16,-5-8-58-16,-5-4-115 0</inkml:trace>
  <inkml:trace contextRef="#ctx0" brushRef="#br0" timeOffset="523157.3899">6235 9841 605 0,'-10'-10'44'0,"5"-3"31"16,2-3-31-16,3-2-13 15,0 0-11-15,2-1-8 16,5 3-5-16,5 3-2 0,0 7-1 15,5 3-2-15,-3 3 0 16,4 6-2-16,-3 7-1 16,-3 4 4-16,-1 3 2 15,-2 1 3-15,-3 1-1 0,0 0-4 16,-1-3 0-16,-1-4-1 16,-1-5-1-16,1-4-1 15,1-6 1-15,3-4 1 16,2-11 4-16,4-5-3 15,4-6-1-15,4-5 0 16,5-3-5-16,4-1-22 16,4 1-23-16,1 0-119 0,1 3-131 15</inkml:trace>
  <inkml:trace contextRef="#ctx0" brushRef="#br0" timeOffset="523672.9589">6834 9771 611 0,'-5'8'54'0,"-1"-3"7"15,5-2-10-15,1 0-20 16,0-3-3-16,7 0-22 15,6-9 7-15,7-5 1 0,6-5-2 16,1-6-8-16,4-4-3 16,-1-2-4-16,0-3-12 15,-4 1-13-15,-4 1-10 16,-8 3-7-16,-4 5-9 16,-10 9 6-16,-2 3 27 15,-13 9 16-15,-5 3 3 0,-3 5 11 16,-2 8 9-16,-2 4 9 15,1 0 1-15,2-1 6 16,4-3-3-16,5-3-6 16,3-6-2-16,7-3-6 15,5-1 0-15,5-11-13 0,9-4-6 16,7-3 2-16,6-4 2 16,4 1-4-16,4 1 5 15,-4 5 3-15,0 7-2 16,-6 6-2-16,-2 3 0 15,-4 16-4-15,-6 7 2 0,-5 7 1 16,-5 2-3-16,-1 2-25 16,-2-2-40-16,-2-9-75 15,-4-9-201-15</inkml:trace>
  <inkml:trace contextRef="#ctx0" brushRef="#br0" timeOffset="524157.3252">7501 8767 627 0,'-9'-7'56'15,"0"1"20"-15,5 2-8 16,1 3-19-16,3 1-19 16,0 0-18-16,10 3-8 15,3 8-4-15,6 5 5 0,3 5 5 16,5 7-2-16,0 6 0 15,3 4-2-15,-3 0-4 16,-1 1 0-16,-1-3-1 16,-5-8-48-16,-11-11-91 15</inkml:trace>
  <inkml:trace contextRef="#ctx0" brushRef="#br0" timeOffset="541547.4077">10246 13949 401 0,'-6'24'184'16,"-3"-7"-159"-16,6-5 49 15,0-2 2-15,2-5-40 16,1-5-16-16,0-5 4 0,7-14 2 16,6-6-12-16,4-11 0 15,5-13-2-15,-1-6-5 16,7-8-4-16,-2-2-1 15,1-3-1-15,-1 0 1 16,-1 3 1-16,-1 1-5 0,-3 8 4 16,-2 4-2-16,-4 5-3 15,-3 6 3-15,-5 2-1 16,1 1-2-16,-4 4 3 16,-3 2-2-16,-1-1-1 0,0 3-2 15,0 3 4-15,-5 4 1 16,-5 3 0-16,-2 4 0 15,-6 4 1-15,-2 7-1 16,-3 5-2-16,-5 1 2 16,-3 12 0-16,-1 6 1 15,1 3-3-15,0 5 2 16,2-3 1-16,5 0-1 0,5-6 0 16,6-3 3-16,5-7 1 15,5-7-2-15,3-1 0 16,9-15-5-16,5-9 4 15,8-10 3-15,9-8-3 16,4-3 0-16,1-3 0 0,1 6-1 16,1 7-1-16,-5 10 5 15,-6 10-4-15,-3 11 0 16,-3 7 1-16,-6 18 0 16,-3 14 3-16,-3 10 1 0,-4 13 0 15,-1 9 2-15,-4 5-1 16,0 1-1-16,-4-3-1 15,-3-2-2-15,0-10-1 16,1-10 2-16,4-7-14 16,-1-9-49-16,3-15-85 15,0-17-373-15</inkml:trace>
</inkml:ink>
</file>

<file path=ppt/ink/ink3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4-19T06:21:52.306"/>
    </inkml:context>
    <inkml:brush xml:id="br0">
      <inkml:brushProperty name="width" value="0.05292" units="cm"/>
      <inkml:brushProperty name="height" value="0.05292" units="cm"/>
      <inkml:brushProperty name="color" value="#0070C0"/>
    </inkml:brush>
  </inkml:definitions>
  <inkml:trace contextRef="#ctx0" brushRef="#br0">11162 13816 0,'50'0'172,"24"0"-156,51 0-16,-26 0 15,-25 25 1,-24-25-1,-25 0-15,-1 0 16,1 0 0,0 0 46</inkml:trace>
  <inkml:trace contextRef="#ctx0" brushRef="#br0" timeOffset="2643.3007">12527 13667 0,'25'0'187,"49"-24"-171,0-1-1,26 25-15,-26 0 16,25 0-16,0-25 16,-24 25-1,-1-25 1,1 25-16,-26 0 16,-24 0 15</inkml:trace>
  <inkml:trace contextRef="#ctx0" brushRef="#br0" timeOffset="15168.3617">12750 13618 0,'25'0'157,"0"0"-142,-1 0 1,26 0-16,0 0 15,49 0 1,-50 0-16,26 0 16,-50 0 15,-25-25 31,0 0 32,0 50 547,24-25-376,-24 25-186</inkml:trace>
  <inkml:trace contextRef="#ctx0" brushRef="#br0" timeOffset="38295.9792">3746 8235 0,'0'-25'125,"49"1"-125,26-1 16,-1 25-1,100-25-15,-25 25 16,24-25 0,1 0-1,-75 25-15,-24-24 16,-26 24 0,-24-25-16,0 25 15,0-25 1,-1 25-16,26 0 15,0-25 1,-25 25-16,24-25 16,1-49-16,-1 74 15,-49-25 1,25 25-16,0-25 16,0 25 15,0 0-16,-25-25 110,0 1 16,24-1-63,-24 0-62,25 0 31,-25 0-16,25 25-15,-25-24 15,0-1-16,0 0 1,0 0 15,0 0-15,0 1 0,-25-26-16,0-24 15,1 49 1,24 0-16,-25-25 15,0 26-15,25-1 16,0-25 0,-25 50-16,25-25 15,0 1 1,0-1 0,-25 25 62,1-25-47,24 0-15,-25 0-1,-25 1 1,25-1-16,-24 0 15,-1-25-15,50 26 16,-25 24 0,25-25-1,-25 25-15,25-25 16,-49 0 0,24 0-1,0 25-15,-24 0 16,24 0-16,0-25 281,0 1-265,-124-26-1,-24-24-15,-1-1 16,25 1-16,50 24 16,-25 1-1,-25-1 1,0-24-1,100 24-15,-1 25 16,1 0 0,24 25-1,0 0-15,0 0 47,0 0-31,1 50-16,-51 49 15,1-49-15,-1 24 16,-24-49 0,49 49-16,-24-24 15,24 0 1,26-26-16,-1 1 16,0-25-1,25 25 1,0 0 15,-25 0-15,25-1-1,0 26 1,0-25 0,-25 0-16,25 0 15,-24-25 1,24 24-16,-25 1 15,25 0 1,0 0 0,-25-25-1,25 25 17,0-1 233,0 1-249,0 25-16,25 24 15,0 75 1,-25-50-16,49 50 16,1-50-1,-1 25-15,-24-49 16,-25-51 0,0 26-16,25-25 15,0 0 1,-25 0 15,25-25 63,-1 24-63,26-24 0,25 25-31,73 25 16,-98-50-16,-25 0 31,-25 25 16,25-25-31,-1 0 46,1 0-46,0 24-1,25-24 1,-50 25-16,49-25 16,-24 0-16,0 0 15,0 0 1,-1 0 0,1 0 15,0 0-16,0 0 32,0 0-15,-1 0 77,-24 25 0</inkml:trace>
  <inkml:trace contextRef="#ctx0" brushRef="#br0" timeOffset="61859.2994">10642 10170 0,'0'-50'172,"24"50"-125,1-24-32,0-1-15,49 0 16,1 0-1,-26 0-15,26 25 16,-1-25 0,-24 1-16,-1 24 15,-49-25 1,50 0 0,-50 0-16,25 25 15,0-25 1,-25 1 15,24 24 47,1-25-62,-25 0-1,25 25 1,-25-25 31,25 25-31,0 0 30,0 0-30,-1-25 0,1 25 15,0 0-15,0-24-16,0-1 31,-1 25-16,-24-25 1,25 25-16,-25-25 16,25 25-1,0-25 1,-25 1 0,0-1 15,25 25 266,24-50-282,50 1 1,50-26-16,50-24 16,-1 25-1,-99-1 1,1 26-16,-51 49 15,-49-25 1,25 0 0,0 25 31,-25-25-47,25 25 15,-1-25 188,26 0-171,0-24-1,-26 49-16,1-25-15,25 0 16,-25 0 15,-1 25 32,-24-24-48</inkml:trace>
  <inkml:trace contextRef="#ctx0" brushRef="#br0" timeOffset="64422.4426">10542 10145 0,'0'25'204,"25"-25"-95,-25-25-93,-25 25 15,1 0-16,-1 0 1,-25 0-16,25 0 31,25 25-31,0 0 63,25-25 15,0 0-62,0 0-1,0-25 16,24 25-31,1 0 16,-25 0 0,24 0-16,-24 0 47,-99 0 78,49 0-110,-25 25-15,25-25 16,1 0-1,48 0 110,26 0-93,-25 0 30</inkml:trace>
  <inkml:trace contextRef="#ctx0" brushRef="#br0" timeOffset="67987.093">14536 7888 0,'25'0'140,"-25"25"-140,0 24 16,0-24-1,0 0 1,0 25 0,0 74-16,0 49 15,0-24 1,0 124 0,0-199-16,25-74 15,-25 25 1,0 25-16,0-26 31,0 1-15,0 0-1,0 0 17,0 25-1,0-26-31,0 1 31,0 0-31,0 0 16,0 0 15,0 24-15,24-24-16,-24 0 15,25 24-15,-25 1 16,0-25-1,0 24 1,0-24 0,0 0-16,0 0 15,0 0 17,0-1 14,-25-24 126,1 0-156,-26 0 0,-25 0-16,-73 0 15,-125 0 1,-25 25-16,0 0 15,50 0 1,-24-25-16,-1 25 16,74-1-1,50 1-15,-49 0 16,173-25-16,-49 25 16,24-25-1,25 0-15,1 0 16,-51 0-1,75 25 267,-25-1-267,-49-24-15,0 50 16,-50-25 0,24-25-16,51 25 15,-1-1-15,25 1 31,0 0-31,1-25 32,24 25-32,-25-25 47,0 0-47,0 0 31,0 0-31,1 0 15,-26 0 1,25 0 31,0 0-31,-24 0-1,24 0 1,0 0-1,0 0 1,1 25 0,-1-25-16,-25 0 15,25 25-15,1-25 32,-1 0-32,0 0 93</inkml:trace>
  <inkml:trace contextRef="#ctx0" brushRef="#br0" timeOffset="76373.2791">695 9723 0,'25'-24'157,"-1"24"-142,101-50 1,-26 25-16,-25 25 16,50-25-1,25 1-15,-50 24 16,-24-25-1,-51 25 1,-24-25 0,25 25 15,-25-25-15,25 25 15,-25-25-31,0 1 31,0-26 0,0 25-15,0-49 0,-25-1-16,25-49 15,-25-25 1,1 50-1,24 50-15,-25-26 16,-25-74 0,1 25-16,-1 25 15,25 25 1,-24-50-16,24 74 16,0 1-1,-25-1 1,26 0-16,-1 25 15,0 1 1,25-1-16,-25 25 31,0 0 32,1 0-63,-1 25 15,-50-1 1,51 26-16,-26-25 16,-25 0-1,51 0-15,-1-25 16,-25 0-16,25 0 16,1 0-1,-1 0 1,-25 0-1,25 0 32,1 24 203,-1 1-234,0-25 0,0 25-1,-24 25-15,-75 24 16,74-24-16,0-50 15,26 24 1,-1 1-16,-25 0 16,1 0-1,24 0 1,0-1-16,0-24 16,25 25 46,0 0-46,0 0-1,0 0 1,0 24 0,0 1-1,0-25 1,0-1-1,-25-24 235,25 25-234,0 0-16,0 0 31,0 24-31,0 1 0,0 49 16,0 25 0,0-74-1,0 24 16,0-49-31,0 0 16,0 25 0,25-26-1,25 26 1,-25-25-16,-25 0 16,24-1-1,1 1-15,0 0 16,-25 0 15,25-25-15,0 0 31,-1 0-1,1 0-30,0 25-16,0-25 16,0 0-1,-1 0 1,26 24-16,-25-24 16,-25 25-1,49-25 1,-24 0-1,50 50-15,-26-25 16,-24-25 0,74 0-1,-74 0 1,0 0 0,0 0 77,-1 0-93,26 0 16,-25 0 0,0 0-1,0 0-15,-1 0 16,1 0 31</inkml:trace>
  <inkml:trace contextRef="#ctx0" brushRef="#br0" timeOffset="126139.2474">8012 11385 0,'-25'0'156,"1"0"-140,-1 0 15,0 25-15,-25 0-1,26 25-15,-1-26 16,0 26 0,0-25-16,-24 0 15,-1-1 1,50 1-1,0 0 1,0-50 156,25 0-172,0 25 16,-25-24-1,24-1-15,-24 0 16,25 25-16,-25-25 15,25 0 1,25 1 0,-26-1-16,1 0 15,25 0 1,-25 25-16,24-25 16,-24 1-16,0 24 15,-25-25 1,25 25-16,-25-25 15,24 25 1,-48 25 140,-1 0-140,-25 24-16,1 1 16,-1 24-16,-99 100 15,124-125 1,1 1-16,-26 49 15,-24 0 1,24-49-16,0 0 16,50-26-1,-24-24-15,24 25 16,0-74 93,24-1-93,26 25-16,-50 0 16,25 1-16,-25-1 31,25 25-16,-25-25 1,24 25 0,1-50-16,25 26 15,49-51 1,25-24-16,-50 49 16,1 1-16,-50-1 15,24 25 1,-24-24-1,25 24-15,-50 0 16,25 25 15,-25-25-15,0 1 46,24 24-46,-24-25 0,0 50 62,0-1-63,-74 51 1,24-1-16,1 1 16,24-51-16,-74 76 15,24-1-15,-24 25 16,-25 0-16,25-25 16,24 0-1,51-49 1,-1 0-16,25-1 15,-25-49 1,0 25-16,25-75 94,0 26-79,25-26-15,0-24 16,0 24 0,24-49-16,26-25 15,-1 24 1,50 1-16,25 0 16,0 0-16,-25 24 15,-25-24 1,0 50-16,-49-1 15,49-24 1,-74 74 0,-25-25-16,25 0 15,-25 50 142,0 0-142,-25 24 1,0-24-1,-25 25-15,-49 49 16,-25 25 0,25-25-16,-25-25 15,0-24-15,49 0 16,26-1 0,-1-49-16,1 50 15,24-50 1,-25 25-16,25-1 15,1-24 1,24 25-16,-25-25 16,25 25 31,0-50 109,25 25-156,-25-25 15,24 25 17,-24-24-1,0-1 31,0 0 188</inkml:trace>
  <inkml:trace contextRef="#ctx0" brushRef="#br0" timeOffset="136712.6418">7169 8880 0,'-25'0'93,"25"-25"-61,-25 0-17,25 1 1,-25-1-16,-24-50 15,-1 51 1,1-51-16,-51-24 16,26 25-1,24 49-15,26 0 16,-1 0-16,0 0 16,0 1 15,25 48 172,0 1-141,0 0-46,0 0 15,0 0 1,0-1-17,0 1 1,0 0 15,-25-25 47,25-50-62,0 1-1,0-1-15,25-24 16,0 24 0,-25 1-1,25-1-15,-25 25 16,0 0 15,25 25 94,-25 25-62,24-25-48,-24 25 1,50 25-16,49-1 16,-24 50-1,24 1-15,-50-51 16,1 1-16,0-50 15,-50 25 1,25-25 0</inkml:trace>
  <inkml:trace contextRef="#ctx0" brushRef="#br0" timeOffset="144651.6881">6003 11187 0,'0'-25'125,"25"0"-109,24 0-16,26-24 15,99-75 1,49 0-16,-25 25 15,-49 49-15,-75 25 16,1 0 0,-26-24-1,-24 49-15,0-25 16,0 25 31</inkml:trace>
  <inkml:trace contextRef="#ctx0" brushRef="#br0" timeOffset="188320.6311">5953 3473 0,'0'-25'187,"25"25"-187,25 0 16,99-25-1,198-25 1,-223 50-16,-25 0 16,-24 0-16,-26 0 15,75 0 1,124 0-1,-173 0-15,-26 0 16,1 0 0,0 0-16,-1 0 15,-24 0-15,0 0 16,-25-24 0,25 24-16,-1 0 15,1 0 32,0 0 0,-25 24 890</inkml:trace>
  <inkml:trace contextRef="#ctx0" brushRef="#br0" timeOffset="213970.2405">1662 13568 0,'25'-25'187,"99"-99"-187,174-74 16,24-1-1,-74-24-15,0 99 16,-49 25-16,-50 49 16,-75 1-16,-24 49 15,-1-25 1,1 25-16,-25-25 15,-1 25 1,-24-25 31,-24 25 547,-1 0-579,25-49 1,-75-75 0,1-25-1,24 0-15,-24 0 16,24 75-1,26 24-15,-1-24 16,25-1-16,-25 51 16,0-26-1,0 0 1,25-49-16,0 74 16,0 1-1,0-1 1,-273 25 374,-520-174-374,148 50 0,570 124-1,26 0-15,24 0 32,0 0 14,25-25 95,-49 0-141,24 25 31,-25 0-31,25 0 32,1 25-32,-1-25 15,0 25-15,0-25 16,0 0-1,25 25 1,-24 0 0,-1-25-1,0 24-15,-50 26 16,51-25 0,-1-25-16,25 25 15,-50-25 1,50 49-16,-49-24 15,24-25 17,25 25 218,-25 25-203,0 49-32,-24 74 1,-1 1-16,25-25 15,-24 24-15,24-24 16,25-49 0,0 73-1,0 1-15,0-1 16,0 26 0,49-26-16,1 26 15,24-1 1,-24-24-16,24-25 15,1 0 1,-26-25-16,-24-100 16,-25 1-1,0 0 17,0 0 46,25-25 203,0-25-281,25 0 16,74-49-16,74 24 15,25-24 1,-24 24-16,-51 25 15,-48-24 1,-51 49-16,1-25 16,-25 25 15,-25-25-15,25 25 30,-25-25-46,0 1 16,74-51 0,-74 50-16,25 1 15,0-1 1,-1 0 0,-24 0-1,0 0 1,0 1-1,25-1-15,-25 0 32,25 25-32,-25-25 15,0 0 32,0 1 94</inkml:trace>
</inkml:ink>
</file>

<file path=ppt/ink/ink3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4-19T06:25:45.875"/>
    </inkml:context>
    <inkml:brush xml:id="br0">
      <inkml:brushProperty name="width" value="0.05292" units="cm"/>
      <inkml:brushProperty name="height" value="0.05292" units="cm"/>
      <inkml:brushProperty name="color" value="#0070C0"/>
    </inkml:brush>
  </inkml:definitions>
  <inkml:trace contextRef="#ctx0" brushRef="#br0">7467 8756 0,'0'-25'157,"49"25"-126,1-25-15,24 1-1,-24 24-15,24 0 16,1 0-1,-26-25-15,1 25 16,-25-25 0,-1 25-1,1 0 1,0 0 15,0 0-15,0 0 46</inkml:trace>
  <inkml:trace contextRef="#ctx0" brushRef="#br0" timeOffset="4214.5217">5557 9252 0,'49'0'125,"150"-49"-109,-1 24-1,-24 0-15,24 0 16,1-24 0,-26 49-16,-49 0 15,25 0 1,-99 0-16,-26 0 16,1 0-1,0 0 1,0 0-1,0 0-15,24 0 16,-24 0 0,0-25-16,25 25 31,-26 0 250,1 0-156,0 0-125,0 0 16,0 25-16,49-1 15,-49-24-15,24 0 16,1 25 0,49 0-1,-74-25 1,0 0 0,0 0-16,-1 0 31,51 0-31,-1-25 15,-24 25 1,-25-25-16,-1 25 16,1 0 15,0 0-31,0 0 16,0 0-1,0 0 282,-1 0-281,1 0-16,25 25 15,24 0 1,-24-25-16,-25 0 16,74 25-1,-50-25 1,26 25-16,-50-25 15,24 0 1,-24 0-16,0 0 16,0 0-1,-1 0 17,1 0 343,-25 24-94</inkml:trace>
  <inkml:trace contextRef="#ctx0" brushRef="#br0" timeOffset="20350.3558">1241 11460 0,'0'-25'157,"24"0"-142,76-24 1,-1 49-16,74-50 16,1 25-1,0 0-15,-50 25 16,0 0-1,49 0-15,26 0 16,-26 50 0,-24 24-1,50-49-15,-125-25 16,1 0 46,272 0-62,50 0 16,99 0 0,-347 0-16,-75 0 15,-49 0 1,0 0 0,-1 0 46,1-25 204,124-49-251,99 0-15,-49 24 16,-1 50-16,25-25 16,-173 25-1,-1 0-15,-24 0 16,25-25-1,-1 25 1,1 0 15,-25 0-31,49 0 16,-24 0-16,24 0 16,1 0-1,-26 0-15,1 0 16,-25 0-16,0 0 31,-1 0 94,-24 25-78,0 0-31,25-25-1,0 25-15,-25 0 31,25-25-31,-25 24 32,25-24-32,-1 0 31,1 0-15,-25 25-1,25-25-15,0 0 16,0 25 31,-1-25 0,-24 25 2828,0 0-1313,0-1-374,-24-24-720,24 25-358,-25-25-63,25 25 140</inkml:trace>
  <inkml:trace contextRef="#ctx0" brushRef="#br0" timeOffset="41080.4682">3324 13593 0,'25'0'172,"0"0"-172,24-25 16,150-49-1,49 24 1,74 1-16,-74 49 15,50-25 1,-50 25-16,-99 0 16,0 0-1,-50 0-15,0 0 16,-24 0 0,-26 0-16,-24 0 15,0 0 1,0 0 15,49 0 297,75 0-328,297-25 16,-222 0-1,-1 25-15,149 25 16,-99 25-16,-75 24 16,1-24-16,-100-50 15,-25 49 1,25-24 0,1 25-16,-51-26 15,-24-24 1,25 0-16,-25 0 15,-1 0 1,1 0 281,50 0-281,148-49-1,74 24 1,26 25-16,24 0 15,-74 0-15,-50 0 16,-24 0 0,24 0-1,-99 0-15,50 0 32,-26 0-32,-24 0 15,-99 0 1,25-25 281,-1 0-282,100 25-15,50-24 16,98 24 0,1 0-1,-75 0-15,1 0 16,-1 24-1,-50 1-15,-49-25 16,-49 0 0,-26 0-16,-24 0 31,99-25 297,25-24-328,50 49 16,123 25-1,-49-1-15,-75 1 16,100 0 0,-224-25-16,-24 0 15,0 0 1,-26 0 15,26 0-31,0 0 16,-1 0-1,-24 0 17,25 0 14,-50-25 189,24 0-220,26 1 1,74-26 0,25-24-1,49 49-15,-74 25 16,0 0-16,-24 0 16,-26 0-16,50 0 15,-25 0 1,25 0-16,0 0 15,-49 0 1,-26 0 0,-24 0-16,25 0 15,-25 0 1,-1 0-16,1 0 281,0 0-265,25 0-1,74-25-15,0 25 16,124 0 0,-50-25-16,-24 25 15,-50 0-15,-75 0 16,1 0 0,24 0-1,1 0-15,-26 25 16,51-25-1,-1 25 1,-25 0-16,-24-25 16,-25 0-1,-1 0 329,26 0-344,25 0 16,49 0-1,74 24 1,0 1 0,-24 0-16,-25 0 15,-50 24 1,25-24-16,-25 50 15,75-26 1,-100-24-16,-24 0 16,0 0-1,-26-25-15,1 0 16,25 0 0,-25 0 15,-1 0-16,-123 24 439,-174 26-454,-148 49 15,-348 25 1,-124-74-16,74-75 15,-74-25-15,-49 50 16,-150 25 0,-272 174-1,1066-175-15,125 1 16,-75 25-16,74-50 16,50 25-1,-25-25 1,0 25-1,1-25-15,24 0 16,24 0-16,26 24 281,-199 1-281,-173-25 16,-75-49 0,25 24-16,-50 25 15,0-50 1,-24 25-16,173 25 15,25-25 1,49 1 0,-98-51-16,48 26 15,101 24 1,24 0-16,49 25 16,174 0-16,-24 0 15,-26 0 1,26 0-16,24 0 15,0 0-15,0 0 16,-24 0 0,-1 0-16,25 0 15,0 0 1,1 0-16,-1 0 16,0 0 15,-25 0 266,-24 25-282,-75 0 1,50-1-16,-50 1 16,75-25-16,24 0 15,25 0 1,1 0-16,-1 0 31,0 0 0,25 25-15,-25-25 0</inkml:trace>
  <inkml:trace contextRef="#ctx0" brushRef="#br0" timeOffset="43440.8712">6574 14213 0,'148'-25'172,"100"25"-172,50 0 15,-50 0-15,0 25 16,-49-25 0,-51 0-16,1 0 15,-25 0 1,0 0-16,0 0 16,-49 0-16,-1 0 15,1-25 1,49 25-16,74 0 15,-24 0 1,-1 0-16,-73 0 16,-26 0-1,0 0-15,1 0 16,-26 0 0,-24 0-16,0 0 93</inkml:trace>
  <inkml:trace contextRef="#ctx0" brushRef="#br0" timeOffset="49558.4003">19670 14808 0,'50'0'156,"-25"0"-125,49 0-31,50 0 16,100-24-16,24-1 16,0-25-1,-25 25-15,-25 25 16,-24 0-16,0 0 16,-75 25-16,0-25 15,-49 25 1,-26-25-16,1 25 15,0-25 17,-25 25-17</inkml:trace>
  <inkml:trace contextRef="#ctx0" brushRef="#br0" timeOffset="52388.2282">24334 12725 0,'0'25'187,"0"49"-171,25 25-16,-1 124 15,-24 75 1,25 74-16,74 149 16,-74-149-1,0-25-15,-25-272 16,25-26 0,-25-24-1,0 0 1,0 0 15,0 0 16,-25-25 78</inkml:trace>
  <inkml:trace contextRef="#ctx0" brushRef="#br0" timeOffset="54898.9191">3101 16892 0,'25'0'157,"0"0"-142,24 0 1,50-50-1,25 26-15,25-26 16,25 0-16,24 26 16,50-26-1,0 50-15,-24-25 16,-1 25 0,-25 0-16,1 0 15,-1 0 1,-49 0-16,-25 25 15,-74-25 1,-1 0-16,-24 0 16</inkml:trace>
  <inkml:trace contextRef="#ctx0" brushRef="#br0" timeOffset="57139.8647">13395 16321 0,'25'0'172,"24"0"-172,100-24 15,50 24 1,-1 0-16,-24 0 16,-1 0-1,-74 0-15,-49 0 16,0 0-1,-25 0-15,-1 0 16,1 0 0,0 0-16,25 0 15,-26 0 1,1 24-16,0-24 16</inkml:trace>
  <inkml:trace contextRef="#ctx0" brushRef="#br0" timeOffset="58268.1801">16247 16421 0,'25'0'109,"0"0"-78,25 0-15,98 0 0,26-25-1,49 25-15,1 0 16,-26 0-16,-74 0 15,-25 0 1,-49 0-16,-1 0 16,-24 0-16</inkml:trace>
</inkml:ink>
</file>

<file path=ppt/ink/ink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4-19T05:00:06.732"/>
    </inkml:context>
    <inkml:brush xml:id="br0">
      <inkml:brushProperty name="width" value="0.05292" units="cm"/>
      <inkml:brushProperty name="height" value="0.05292" units="cm"/>
      <inkml:brushProperty name="color" value="#FF0000"/>
    </inkml:brush>
  </inkml:definitions>
  <inkml:trace contextRef="#ctx0" brushRef="#br0">3324 12725 0,'25'0'172,"-25"-25"-172,74 0 31,100-49-15,173 49-16,50 0 15,-25 25-15,-49 25 16,-75 25-16,-25-1 16,-25-24-16,50 0 15,-49 0 1,-25-1-16,-50 1 15,24-25 1,-73 25-16,-26 0 16,-24-25-16,0 0 31,0 0 406,0 0-437,49 0 16,124-25 0,175 0-16,48 25 15,26 99 1,-26 25-16,-123-49 16,-100-26-1,-24-49-15,0 0 16,-25-24-16,-50-1 15,-74 0 1,-1 0-16,1 25 16,-25-25 374,25 25-390,-25-49 16,74-75 0,-24 74-16,0-24 15,24-50 1,25 49-1,-24-49-15,-50 75 16,-1 24 0,1-25-16,25 26 15,-50-26 1,0 25 0,25 0-1,-25 0-15,0 1 31,0-1 32,-25 0-47,-25-25-16,-24 1 15,49 24-15,0 0 16,0 0-1,25 1-15,0-1 16,0 0 0,-25 25-1,1-25 1,-26 0 0,-74-49-1,-25 49 1,-99-24-16,0-26 15,25 1 1,49 24-16,50-24 16,0-1-1,50 51-15,24-1 16,1 0 0,24 25 15,-25 0-31,1 0 15,24 0-15,0 0 16,-25 25 234,-49-25-234,-124 0-1,24 0-15,26 25 16,-26-25 0,-98 0-16,-51 0 15,-24-50 1,-25-49-16,50-1 15,74 76-15,125-1 16,48 25-16,26-25 16,49 25-1,-24-25-15,24 25 16,-25 0 0,25 0-1,0 0-15,1 0 16,-26 0 234,0 0-235,-123 0-15,24 25 16,50-25-16,24 0 16,-24 0-1,0 25-15,-50 0 16,25-1 0,0 1-1,25 0-15,24 0 16,-24 0-1,-50 24 1,-24 1-16,24-50 16,74 0-1,1 0-15,24 0 16,1 0 15,24 0 0,0 0 32,0 0 171,1 0-218,-26 0 0,25 25-1,-24-25 1,24 49-1,0-49-15,0 25 32,0-25-17,25 25-15,-24-25 16,-1 25 0,50 24 62,-1 75-16,1 25-62,0-25 16,0-74-1,-25-25 1,0-1 31,25 1 234,-25 0-265,0 25-16,0 24 15,24 0 1,1-49-16,-25 50 16,50-26-1,-25 26-15,-1-26 16,1-24 0,-25 0 15,25-25-31,-25 25 15,25-25 1,0 0 0,-1 25-1,26-1 1,0 1 0,-1 0-16,1-25 15,0 0 1,24 0-16,-49 0 15,0 0 1,-1 0-16,1 0 16,0 0 31,0 0-47,0 0 15,-1 0 1,1 0-1,0 0-15,0 0 32,0 0-32,-1 0 31,1 0 16</inkml:trace>
</inkml:ink>
</file>

<file path=ppt/ink/ink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4-19T05:04:41.881"/>
    </inkml:context>
    <inkml:brush xml:id="br0">
      <inkml:brushProperty name="width" value="0.05292" units="cm"/>
      <inkml:brushProperty name="height" value="0.05292" units="cm"/>
      <inkml:brushProperty name="color" value="#FF0000"/>
    </inkml:brush>
  </inkml:definitions>
  <inkml:trace contextRef="#ctx0" brushRef="#br0">13221 10443 0,'25'0'187,"99"-50"-171,75 25-16,-1 1 15,-24 24-15,24 0 16,25 0 0,-24 0-1,-1 24-15,-173-24 16,25 0-1,-26 0 17,1 0-32,0 0 15,0 25 1,24-25-16,-24 0 16,0 0 15,0 0-16,0 0 1,-25-49 172,0 24-157,-25 0-16,25-25-15,0-49 16,0 25 0,-25-1-16,25 26 15,0-1 1,0 0 0,0 26 15,0-1 0,0 0-15,0 0-16,0 0 31,0 1-31,-25 24 31,25-25 32,-49 25-48,24-50-15,-74-49 16,-50-50 0,-25-49-16,50 49 15,-25 25-15,25 25 16,75 74-1,-1-25-15,25 50 32,25-25-32,-25 25 15,25-24 1,-24 24 15,-1 0-15,-25-25 15,25 0-31,1 25 16,-1 0-1,0 0 32,0 25-31,25 0-1,0-1 1,-25 1 0,25 0-1,0 25-15,-24-26 16,24 1 0,-25-25 30,25 25-30,-25 0 31,25 0-31,-25-25 15,0 0-31,1 0 31,24 24-15,-25 1-1,25 0 1,-25-25 0,0 25-16,0-25 250,25 25-235,-25-25 1,-49 25-1,49-25 1,0 24-16,1-24 16,-1 0-1,25 25 17,0 0-32,0 0 46,-25-25 17,25 25-32,-25-1 63,25 1-63,0 0-15,-25 25-16,1-26 15,24 1 1,-25 25-16,0-50 16,0 25 359,0-25-375,25 24 15,0 1-15,-24-25 16,24 25 0,0 0-16,0 0 46,0-1-14,0 1-17,-25 0 1,25 0 0,0 24-16,0-24 31,0 0 0,0 0-31,0 0 47,0-1-16,0 1-31,0 0 16,0 25-16,0-26 15,0 26-15,0 0 16,0 24 0,0-49-16,0 25 15,0-26 17,0 26-1,0-25-31,0 24 15,0-24-15,0 0 16,0 0 0,0 0-1,0-1 32,25-24 234,-1 0-281,1 0 16,0 0 0,0 0-16,24 0 15,-24 0 1,0 0 93,0 0-93,0 0 0,-1 0 15</inkml:trace>
  <inkml:trace contextRef="#ctx0" brushRef="#br0" timeOffset="1548.2631">8062 8607 0,'0'-25'141,"25"25"-125,24 0-16,26-24 31,-26 24-31,-24 0 16,25 0-16,24 0 15,-24 0-15,-1 0 16,1 24-1,-25-24-15,0 0 16,-25 25-16</inkml:trace>
  <inkml:trace contextRef="#ctx0" brushRef="#br0" timeOffset="7569.5897">8583 7739 0,'25'0'94,"-1"-50"-78,76 26-1,24-51-15,0 1 16,24 24-16,26 25 16,25-24-1,-26-1 1,1 1-16,-1 24 15,75 25-15,-24 0 16,-51 0 0,-49 0-16,-49 25 15,-1-25 1,1 0-16,-1 24 16,0 26-16,-24-25 15,-25-25 1,0 0-16,-1 0 31,1 25-31,0 24 16,25 1-1,74 49-15,-25-25 16,-25 26 0,26-51-16,-51 1 15,-24-25-15,25-1 16,-50 1-16,24 0 31,1 25-15,0-25-1,25 24-15,-26 1 16,1-25-16,0-25 266,-25 24-251,0 1-15,25 0 16,74 49-1,50 50-15,25 75 16,-50-75 0,-25-75-1,-74 26-15,-1-50 16,1-1-16,-25 26 16,0-25-1,25-25-15,-25 25 31,0 0-15,0-1 0,25 26-1,24 0-15,-24-1 16,0-24 0,-25 25-1,0-26 1,25 1-1,-25 0 1,0 0-16,0 0 47,-25-25 156,25 24-125,-25 1-47,0-25 32,1 0 78</inkml:trace>
  <inkml:trace contextRef="#ctx0" brushRef="#br0" timeOffset="9116.3064">12899 9376 0,'0'25'110,"0"25"-95,0-1 1,0 26-16,0-1 16,0-24-1,0-26-15,0 1 16,25-25 218,-25-25-203,0 1-31,0-26 32,24-49-32,1 49 15,0-49 1,25-25-16,-1 74 16,-49 1-1,25 24-15,0 0 16,-25 0 15,25 25-15,-25-24-1</inkml:trace>
  <inkml:trace contextRef="#ctx0" brushRef="#br0" timeOffset="28486.7681">9699 10492 0,'25'0'141,"0"-24"-141,74-26 16,25 25-16,0 0 15,0 1 1,-25 24-16,-49 0 16,-25 0-1,24 0-15,-24 0 16,0 0-1,0 0 32,-1 0 94,1 0-110,0 0-15,0 0-1,0 0 1</inkml:trace>
  <inkml:trace contextRef="#ctx0" brushRef="#br0" timeOffset="53249.9682">6425 9004 0,'49'25'157,"-49"0"-157,0 49 15,50 125-15,-25 24 16,-25 25 0,0-50-1,0-49-15,0-99 16,0-1-1,0-24 1,25-25 203,-25 25-219,24 0 15,1-25 1,0 0-16,0 25 16,0-25-1,24 0 1,1 24-16,24 1 16,25 25-1,-24-50 1,-1 25-16,-24 24 15,0-24 1,98 49 0,-123-74-16,0 0 15,25 50-15,24-50 16,0 0 0,-49 25-16,0 0 15,25-1 1,-1 1-1,-24-25 1,0 0 0,49 0-1,-24 0-15,-1 0 16,-24 0 0,0 0-16,-25-25 15,25 25 220,49-24-220,125-26 1,98 25-16,26 25 15,-1 0-15,-49 25 16,-25-25 0,-49 0-1,-51 0-15,-48 0 16,-1 0-16,-25 0 16,-24 0-16,0 0 15,-26 0 1,1 0-16,0 0 15,0 0-15,49 0 16,-49 0 0,0 25-16,24-25 15,-24 0 1,0 0-16,0 25 16,24-25-16,-24 0 250,25-25-235,99 0 1,124 25-1,74 25-15,347 74 16,-520-74-16,-50-25 16,25 25-16,24-25 15,-49 0 1,25 24-16,-74-24 16,-51 0-1,1 0-15,0 0 16,0 0-1,0 0-15,0 0 16,-1 0 15,1 0 219,0 0-234,99-49-16,149-1 16,0 25-1,-25 25-15,0-24 16,0 24-16,-75 0 15,1 0 1,-100-25 0,-49 25-16,0 0 15,25 0 1,-26 0 0,1 0-16,-25-25 15,25 25 1,0 0 15,0-25-15,0 0 15,-1-24-15,-24 24 30,25-25-46,-25 26 16,0-51 0,0 50-16,0-49 15,-25-75 1,-24-25-16,-75-148 16,74 223-1,25 24-15,25 26 16,-25-1-1,1 25 1,24 1 0,0-1 62,-50 0-78,0-25 15,-49-49 1,0 0-16,49 49 16,26 50-1,-1 0 48,-25 0-48,25 0-15,-74 0 16,-25 0 0,25 0-16,25 0 15,49 0-15,0 0 16,0 0 0,25-25-1,-50 25 282,-24-49-281,-25 24-16,-25 0 15,-25-49 1,-372-25-16,273 74 16,50 0-1,-224-25-15,-297-74 16,148 25-16,125 25 15,173 49 1,25 25-16,49 0 16,-24 0-1,124 25-15,49 0 16,1-25 0,24 0-16,0 0 31,25 24-16,-25-24 235,-99 0-234,-25 25 0,-74 0-16,25 0 15,-1 0 1,-24-1-16,-25-24 16,25 25-1,-25-25-15,49 25 16,1 0-16,-1-25 15,1 0 1,74 0 0,-50 25-16,100-25 15,24 24-15,1-24 16,24 25 15,25 0 297,0 0-312,0 0-16,0-1 16,0 26-1,-25 0-15,0-1 16,25-24-1,0 0-15,0 0 16,0-1-16,0 1 16,0 25 15,-25 0-31,25-26 16,0 1-1,0 0 1,0 0-1,0 0 1,0-1-16,-24-24 109</inkml:trace>
  <inkml:trace contextRef="#ctx0" brushRef="#br0" timeOffset="60149.1497">10642 10294 0,'24'0'94,"-24"-25"-78,0 0-1,0 1 17,0-26-17,0 0 1,0 1 0,0-1-1,0-24-15,0-26 16,0-24-1,0 50-15,0 24 16,0 26 15,0-1-15,0 0 0,-24 25-1,24-25 32,0 0-31,-25 25-1,-25-24 1,25-1-16,1-25 16,-51 50-1,26-49 1,-1-1 46,-99-49-62,-173 49 16,24 1 0,199 49-16,74 0 15,0 0 1,25-25 15,-25 25 32,25 25-32,-24-25 31,24 24-46,-25-24 15,25 25-15,-25-25-16,25 25 47,0 0 0,0 0-1,0 24-30,0 26-16,0-26 16,0 26-1,0-1-15,0 0 16,0 26 0,25-1-16,0 50 15,-1 24 1,-24 1-16,0-124 15,0-26 1,0 1-16,25 25 16,-25-1-1,0 1-15,0 0 16,0-1 0,0-24-16,0 25 15,0-26 1,0 1-16,0 0 15,0 0 1,0 0 0,25-25 187,25 0-188,98-50-15,-24 25 16,50 0 0,-25-24-16,-75 49 15,-24 0 1,-25-25 31,-1 25-32,1 0-15,0 0 32,-25-25 140</inkml:trace>
  <inkml:trace contextRef="#ctx0" brushRef="#br0" timeOffset="68297.2236">4515 12378 0,'25'0'110,"49"0"-110,0 0 15,75 0 1,99 24-16,0-24 16,0 25-1,-24 0-15,48-25 16,-73 50-16,-50-26 15,-50-24 1,25 25-16,-50-25 16,-49 0-1,-25 25 1126</inkml:trace>
  <inkml:trace contextRef="#ctx0" brushRef="#br0" timeOffset="76636.3969">11956 14263 0,'25'0'219,"0"0"-63,-50 0-15,0 0 15,0 0 94,25-25-234,-24 25 62,-1 0-31,25-25-32,-25 25 16,25-25 16,0 0 94,25 25-110,0 0 16,-1 0-16,1 0-15,-25 25 93,25-25-109,0 0 47,0 0-16,-50 0 94,0 0-125,-74 0 16,-50 0 0,75 0-16,49 0 15,0 0-15,75 0 172,-26 0-156,1 0-16,0 0 15,25 0 1,-26 0-16,1 0 31,0 0 126,-50 0-17,0 0-124,-49 0-1,0 0-15,24 25 16,25-25 0,0 0-16,50 0 109,25 0-93,49 0-16,25 0 15,-25 0 1,0 0-16,-49 0 16,-25 0-1,0 0 141,-25-25-140,-25 25 109,0 0-125,0 0 16,0 0-1,1 0 17,-1 0 14,0 0 126,0 0-172,0 25 16,1-25 62,48 0 453,1 0 1094</inkml:trace>
  <inkml:trace contextRef="#ctx0" brushRef="#br0" timeOffset="82036.8242">12924 14139 0,'24'0'218,"1"0"-171,0 0 16,0 0-63,0 0 31,-1 0 0,1 0 16,0 0-47,0 0 47,0 0 15,-1 0-15,1 0-31,0-25 93,-25-25-93,0 1 0,25-26-16,0-49 31,-25 75-31,24 49 15,-24-25-15,0 0 110,0-25-95,-24 1 1,24 24 0,0-25-16,0 1 172,-25 24-157,0 0 1,-49-49-16,24 24 15,0 1-15,1-1 16,49 25 0,-25 0-16,-25 0 93,26 25-93,-1 0 16,-25-24-16,1-1 16,-1 25-1,25 0 1,0 25 62,1-1-62,24 1-1,-25 25 1,0-25 0,25 24-16,-25 1 15,0 0-15,25-26 16,0 1-1,0 25-15,0-25 32,0-1-1,-24 1-15,24 0-1,0 0 1,0 24-1,0-24 1,0 0 0,0 0-1,0 24 1,0-24 0,0 0-1,0 0 1,0 0 15,24-1 63,-24 1-79,25-25 1,0 0 15,-25 25 16,25-25 16,0 25-48,-1-25 17,-24 25-17,25-25 48,0 0-16,0 0-16,0 0 0,-1 0 0,1 0-31,0 0 16,0 0 0,24 0-1,-24 0 110,0 0-109,0 0-1</inkml:trace>
  <inkml:trace contextRef="#ctx0" brushRef="#br0" timeOffset="91925.2847">7219 14163 0,'49'0'140,"75"-24"-124,50-26 0,-50 50-16,25 0 15,-25 0 1,24 50-16,1-50 15,-25 24-15,25 1 16,25 0 0,49-25-16,50 25 15,-50 0-15,-24-1 16,49 1 0,-75 0-16,-49 0 15,-74-25 1,-50 25-16,25-25 47,-1 0 265,26 0-312,99-25 16,99 25-1,50 74-15,-50 1 16,-25 24-16,-25-74 16,-24 24-1,-75-49-15,-24 25 16,-1 0 0,50-25-16,50 25 15,24-25 1,-24 25-16,24-25 15,-49 24-15,-50-24 16,-24 0 0,-26 0-16,1 0 15,-25 0 17,-1 0-17,1 0 266,0 0-265,0-24-16,74-1 16,75-25-16,24 25 15,1 25 1,49 0-16,0 0 16,0 0-1,-50 50-15,-24-25 16,-75-25-16,-49 0 31,-26 0-31,1 0 31,0 0 47,-25-25-46,25 0-17,-25-24 1,0-51 0,0-48-16,0 23 15,0 26 1,0 0-16,0-50 15,0 100-15,0 24 16,0 0-16,25-25 31,-25 26-31,0-1 16,0 0 0,0 0-1,0-24-15,0 24 16,0 0-1,0 0-15,0 0 16,0-24-16,0-1 16,0 25-16,0 1 15,-25-1 1,0 0-16,0 25 94,0-50-79,-148-74 1,-1-74-16,-74-25 16,25 49-1,24 0 1,1 26-1,0 48-15,74 26 16,49 49 0,26 25-16,24-25 15,-25 25-15,25 0 16,1 0 15,-1 0 0,0 0-15,25 25 0,0 0 218,-50-25-218,-49 0-16,-99 0 15,-125 0 1,-123 0-16,-174 49 16,-174 76-1,-50-1-15,76 0 16,222 24-1,248-98-15,50 24 16,25-24 0,49 24-16,25-49 15,25 25 1,25-1-16,25-24 16,74 0-1,-50 0 1,1 0-1,-1-1-15,25 1 250,0-25-234,1 25-16,-76-25 16,26 0-1,24 0-15,-24 25 16,49-25-16,-25 0 31,26 0 0,-1 0-15,25 25 0,0 0 31,-25-25-32,25 24 1,-25-24-1,25 50-15,-25-25 16,25 0-16,-24 74 16,24-50-1,0-24 1,0 25-16,0-25 16,0-1-1,0 26 1,0 24-1,0 1-15,0-50 16,0-1 15,0 1 1,0 0 14,0 0 48,24-25-63,1 0-15,25 25 0,-25-25 31,-25 24 31,24-24-63,1 0 17,-25 25-32,25-25 15,0 0 32,49 0-16,-49 0-31,0 0 16,0 0 15,0 0-15,-1 0-1,1 0 1,0 0 15,0 25 47,0-25-78,-1 0 16,26 0 0,-25 0-16,0 0 15</inkml:trace>
  <inkml:trace contextRef="#ctx0" brushRef="#br0" timeOffset="94427.2892">7541 17859 0,'25'0'125,"24"0"-109,1 0-1,24 0-15,26 0 16,24 0-1,24 0 1,26 0-16,-50-24 16,50-1-1,-25 25-15,-25 0 16,-25 0 0,-25 0-16,-24 0 15,24 0 1,1 0-1,49 0-15,-25 0 16,0 0-16,-24 0 16,-1 0-1,-24 0 1,-26 0-16,1 0 16,0 0-1,0 0-15,24-25 16,-24 25-1,0 0-15,25 0 16,-26 0 0,26-25-16,0 25 15,-1 0 1,-24 0-16,25 0 16,-1 0-1,1 0-15,-25 0 16,24 0-1,51 0-15,-51 0 16,-24-25 0,25 25-16,-26 0 62</inkml:trace>
</inkml:ink>
</file>

<file path=ppt/ink/ink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4-19T05:06:32.480"/>
    </inkml:context>
    <inkml:brush xml:id="br0">
      <inkml:brushProperty name="width" value="0.05292" units="cm"/>
      <inkml:brushProperty name="height" value="0.05292" units="cm"/>
      <inkml:brushProperty name="color" value="#FF0000"/>
    </inkml:brush>
  </inkml:definitions>
  <inkml:trace contextRef="#ctx0" brushRef="#br0">4986 8086 0,'25'0'125,"49"0"-110,50 0 1,124 0-16,-24-24 16,-51 24-1,75-25 1,-148 0-16,48 25 0,1 0 16,50 0-1,49 25-15,25 24 16,-75 1-16,-24-50 15,-50 25 1,-50-25-16,-24 0 16,-26 0-16,1 0 15,0 0 17,0 0 296,24 0-313,75 0 1,100-25-16,49 0 16,49 25-1,75 124-15,-124-49 16,0 49-1,-1-50-15,-23-24 16,23-26 0,-48 26-16,-76-50 15,1 0-15,50 0 16,-1 25 0,-24-25-1,-50 0-15,-25 0 16,-49 0-16,-50-25 297,49 0-282,50-24 1,125-1-16,73 0 16,75 26-1,0-1-15,-74 25 16,-50 0-1,25 25-15,0-1 16,-75 26-16,50 0 16,-74 49-1,74 25-15,-25-75 16,1 26-16,-100-26 16,0 1-1,-50-25-15,-24 25 16,-26-50-1,26-25 298,49 0-297,124-25-16,50 1 15,0-1 1,149 25-16,49 25 15,-99 50-15,-25 49 16,-49 25 0,-223-99-16,-26-25 15,26 0 1,-26 0-16,26 0 16,-51 0 15,1-25-16,0 0 17,0 1-17,-25-1 1,25 0 0,-25 0-16,0-25 296,124-24-280,24-124-16,-48 123 16,-51 1-1,1 24-15,-25 1 16,0-51 0,24-73-1,-24-26-15,-25 26 16,25-26-1,-25 1-15,25-50 16,-25 49-16,0 50 16,0-24-16,-25 24 15,25 25 1,-25-25-16,25-49 16,-25 24-1,25 75-15,0 24 16,0 51-16,0-1 15,0 0 157,0 0-172,0 0 16,-25-74 0,-24 0-1,49 49 1,-25-24-16,25 49 31,-25 25 0,0 0 1,1 0-17,-1 0 1,0 0-1,0 0-15,0 0 16,0 0 0,25 25-16,-49-25 281,-100-25-265,-25 0-16,-24 1 15,24-26 1,50 0-16,-49 26 15,148 24 1,-25 0-16,-24 0 16,-25 0-1,-75 0 1,-49 0-16,24 0 16,26 0-1,-1 0-15,50 0 16,50 0-1,-1 0 1,26 24-16,-51 26 16,26-25-1,24-25 1,1 0-16,-1 25 16,25-25-1,1 24-15,-1 1 16,0 0-1,-49 0 1,49-25-16,-75 25 16,1-1-1,-50 26-15,75-50 16,-25 0-16,74 0 16,-25 0-1,-24 0 1,49 0 203,0 25-204,-49-25 1,-50 0-1,-25 49-15,-49 1 16,-1 0 0,-74 24-16,1-24 15,-1-26 1,-25 1-16,-49 0 16,-75 0-1,100-25 1,49 0-16,50 25 15,49-25 1,75 24-16,24 1 16,26 0-1,-1-25-15,25 25 32,0-25 233,-49 25-265,-50-25 16,-74 0-1,-199 0-15,-174-25 16,75 0 0,74 0-16,50-49 15,0 24 1,124 25-16,124 25 16,25 0-1,25 0 1,-26 0-16,26 0 15,49 0 1,0 0 0,1-24-16,-1 24 15,-25 0 251,-74 0-250,-124 0-16,-124 0 15,-75-25 1,75 25-16,75-25 15,24 25 1,25 0-16,-25 0 16,99 0-1,-74 50-15,224-50 16,-1 0-16,-25 0 16,25 0-1,0 24-15,1-24 31,-1 0-15,0 25-16,0-25 16,0 0-1,25 25 235,-24 0-203,-1-25-47,0 49 16,0-24-16,0 0 15,-24 25 1,24-25-16,0-25 16,25 24-1,0 1 110,0 0-109,0 0 0,0 74-1,0 75-15,-25-1 16,25-24-1,0 25-15,-24 24 16,-1 25 0,-50-24-16,51-26 15,-1-98-15,25-50 16,0 24 0,0-24 15,0 0 63,0 0 202,0-1-296,25 26 32,-1 24-17,1 1-15,0-25 16,0 24-16,0-49 16,-25 24-16,24-49 156,26 0-125,-25 0-15,24 25-1,26-25-15,-1 0 16,-49 0-16,25 0 16,-26 0-1,1 0 1,0 0-1,25 0-15,-25 0 16,24 0-16,-24 0 31,0 0 47,0 0-31,-25-25 156,24 25-31</inkml:trace>
  <inkml:trace contextRef="#ctx0" brushRef="#br0" timeOffset="4028.6142">5011 7689 0,'124'25'172,"25"-25"-157,0 0 1,-1 0-16,-48 0 15,-51 0 1,-24 25-16,25-25 16,-26 0-1</inkml:trace>
  <inkml:trace contextRef="#ctx0" brushRef="#br0" timeOffset="6967.6172">6524 7714 0,'50'0'219,"-1"0"-203,26 0-1,-51 0-15</inkml:trace>
  <inkml:trace contextRef="#ctx0" brushRef="#br0" timeOffset="10228.3223">7615 7714 0,'25'0'94,"-25"-25"-63,50 25 0,-25 0 1,24 0-17,1 0-15,-25 0 16,-1 0 31,-24 25-16,25-25 0</inkml:trace>
  <inkml:trace contextRef="#ctx0" brushRef="#br0" timeOffset="12250.341">8806 7813 0,'0'-24'93,"25"24"-77,24 0 0,51 0-1,24 0 1,-75 0-16,-24 0 16,0 24-16,0-24 15,-1 0 1,1 0 46</inkml:trace>
  <inkml:trace contextRef="#ctx0" brushRef="#br0" timeOffset="29813.1645">17711 6201 0,'0'25'219,"25"-25"-203,0 0-1,-1 0-15,26 0 32,-25 0-32,-25 25 15,49 0 1,-24-25 0,0 0 62,0 0-78,0 0 31,24-25-15,-24 25 15</inkml:trace>
</inkml:ink>
</file>

<file path=ppt/ink/ink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4-19T05:07:24.685"/>
    </inkml:context>
    <inkml:brush xml:id="br0">
      <inkml:brushProperty name="width" value="0.05292" units="cm"/>
      <inkml:brushProperty name="height" value="0.05292" units="cm"/>
      <inkml:brushProperty name="color" value="#FF0000"/>
    </inkml:brush>
  </inkml:definitions>
  <inkml:trace contextRef="#ctx0" brushRef="#br0">11435 12254 0,'50'0'172,"99"0"-156,0 0-16,-1 0 16,-48 0-16,-26 0 15,25 0 1,25 0-1,25 0-15,-25 0 16,-49 0-16,-1-25 16,-24 25-1,-1 0-15,1 0 16,-25 0 0,24 0-16,1 0 15,-1 0-15,-24 0 16,0 25-1,49-25-15,-49 0 16,0 0 0,0 0-16,49 0 15,-24 0 1,24 0-16,1 0 16,-1 0-1,-24 0-15,-1 0 16,1 0-16,24 0 15,-49 0 1,0 0 0,25 0-16,24-25 15,25 0 1,-24 0-16,-26 0 16,1 25-1,-25-25-15,-1 25 31,1 0-15,-25-49 297,50-1-298,-1-49-15,26-25 16,-25 74-1,-50-24-15,24 0 16,1 24-16,0 0 16,-25 26-1,0-26 1,0-49-16,0 49 31,0-24-31,0-75 16,0-99-1,0 49 1,0 51-16,0-26 16,0 0-1,0 50-15,0 50 16,0 24-16,0 1 16,0 24-16,0 0 15,-25-49 1,25-50-16,-25 0 15,1-25-15,-1 25 16,-25-25 0,25 0-1,0-25-15,-24-49 16,-1 50 0,1 49-16,49 49 15,-25 26-15,25 24 16,-25 25-1,25-25 1,-25 25 15,0-25 1,1 25-1,-1 0 281,0 0-312,-149 0 16,-173 0 0,-50-74-16,75 24 15,99-24-15,-1 24 16,100 25-1,-25 25-15,100 0 16,24 0 0,0 0-16,0 0 15,1 0 1,-1 0 0,0 25 15,-25-25-16,26 0 1,-1 0 15,25 25-15,0 0 312,-25-1-265,25 1-63,0 0 15,0 49 1,0 1-1,0-25-15,0 24 16,0 0-16,0-24 16,0 0-1,-25-26 1,25 1-16,0 25 16,0 24-1,0 1 1,-25 73-16,1-73 15,24-26-15,-25 26 16,25-26 0,-25 26-16,25-25 15,0 24 1,-25 50-16,25-25 16,0-24-1,-25-1-15,25-24 16,-24-26-16,24 1 15,0 25 1,-25-25 0,25-1-16,0 1 15,0 25 345,0-1-345,0 1-15,-25-50 157,0 0-142,0 0 1,1 0-1,-1 0-15,-50 0 16,51 0 0,-26 25-1,0 0 1,1-25 0,24 49-1,0-49 1,25 25-1,-25 0 17,0 0 280,-24-25-296,-1 25-16,-74 49 15,-25 0 1,1-24 0,-1 24-16,99-49 15,1 25-15,24-25 32,25-1 14,0 1-14,0 0-17,0 0-15,0 24 16,0 1-16,0 24 16,0 1-1,0 49-15,0-50 16,0 25-1,-25-24-15,25-1 16,0-24 0,-25 0-16,25-1 15,0 1 1,0-1-16,0-24 297,-25 25-297,25-1 15,0 1-15,0 0 16,0-26 0,0 1-16,0 25 15,0-25 1,0-1-16,0 1 16,0 25-1,25-1 1,0-24 15,-25 0 16,25-25-16,-25 25-31,0 0 31,25-25-15,24 24 0,1 1-1,-1-25-15,-24 0 16,50 0 0,-1 0-16,25 0 15,0 25-15,-74 0 16,25-25-1,-1 25 1,26 0-16,24 24 16,-49-24-1,-26-25-15,1 0 47,0 0 16,0 0-48,0 0 1,0 0 234,24 0-219,-24 0-15,49-25-16,1 25 15,-1 0-15,-49 0 16,0 0 0,0 0-1,-1 0 1,1 0-16,0 0 16,0-25-16</inkml:trace>
  <inkml:trace contextRef="#ctx0" brushRef="#br0" timeOffset="1384.733">14040 11137 0,'25'0'156,"148"-49"-140,-49 49-1,-25-25-15,-24 0 16,74 0-16,-25 25 16,-50 0-16,-49 0 15</inkml:trace>
  <inkml:trace contextRef="#ctx0" brushRef="#br0" timeOffset="10769.2804">17339 9277 0,'-25'0'250,"-25"0"-234,-49-74-16,-50 24 15,1 0 1,98 50-16,25 0 16,0 0-16,50 0 156,0 0-156,49 0 15,50 0-15,25 0 16,-50 25 0,50 25-16,-50-25 15,-49-25 1,-25 0-16,0 0 62,-50 0 32,0 0-63,-49 0-31,-26 0 16,-73-25-16,74 25 16,-25 0-1,74 0-15,0 0 16,-24 0 0,0 0-16,24 25 15,0-25 1,1 0-16,24 0 15,0 0 1,0 0-16,-24 0 16,-1 0-1,25 0-15,0 0 16,50 0 140,0 0-156,25 0 16,24 0-1,-24 0 1,24 0-16,-24 0 16,24 0-1,-24 0-15,49-25 16,-25 25 0,26 0-16,-1 0 15,-25 0 1,-24 0-16,-1 0 15,-24 0 1,0 0 0,-50 0 187,-74 0-188,-75 0 1,1 0-16,-26 0 16,75 0-1,-25 25 1,50-25-16,74 0 16,1 24-1,48-24 157,26-24-172,74 24 16,-25 0-16,-24 0 15,-26 0-15,26 0 16,-26 0 0,-24 0-16,25 0 15,-25 0 1,-1 0-16,1 0 31</inkml:trace>
  <inkml:trace contextRef="#ctx0" brushRef="#br0" timeOffset="16193.1047">16520 14982 0,'0'-25'172,"25"25"-157,74-25-15,-24 1 16,24 24-1,75 0 1,-100 0-16,50 0 16,74 0-1,26 0-15,-26 0 16,-24 0 0,-1 49-16,1-49 15,24 25 1,1-25-16,-25 0 15,-50 0-15,24 25 16,-98 0 0,0-25-1,-1 0-15,50 24 16,25 1-16,-49 0 16,-1-25-16,1 0 15,-1 0 1,-24 0-16,-1 0 15,-24 0 1,0 0-16,0 0 16,0 0 15</inkml:trace>
</inkml:ink>
</file>

<file path=ppt/ink/ink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4-19T05:09:30.602"/>
    </inkml:context>
    <inkml:brush xml:id="br0">
      <inkml:brushProperty name="width" value="0.05292" units="cm"/>
      <inkml:brushProperty name="height" value="0.05292" units="cm"/>
      <inkml:brushProperty name="color" value="#FF0000"/>
    </inkml:brush>
  </inkml:definitions>
  <inkml:trace contextRef="#ctx0" brushRef="#br0">18331 10567 0,'25'0'94,"0"0"-94,24-25 16,1 25-1,49-25-15,0 25 16,50-25-1,-25 25-15,25-24 16,-124 24-16,0 0 16,-1 0-1,1 0-15,50 0 32,-51 0-17,1 0 1,0 0-1,0 0 1,0 0 140,24 0 16,50 0-156,25 0-1,50 0 1,0 0-16,-1 0 16,-49 24-1,-49-24-15,-26 0 16,1 0 0,-25 0-1,0 0 48,-1 0-63,1 0 15,25 0 1,-1 0 0,-24 0-16,0-24 15,0 24 1,0 0-1,-1 0 314,1 0-329,50-25 15,74 0 1,49 0-16,25 0 15,25 1-15,-49 24 16,-1 0 0,-74 0-16,-25 0 15,-24 0-15,-1 0 16,-49 0 0,0 0-1,24 0 16,-24 0 1</inkml:trace>
  <inkml:trace contextRef="#ctx0" brushRef="#br0" timeOffset="2378.2929">15131 11435 0,'25'0'140,"99"-25"-124,50 0-1,24 1-15,75-26 16,0 25 0,0 0-16,-25 25 15,-50 0 1,-24 0-16,-1 0 16,-24 0-1,25 0-15,-75 0 16,50 0-1,-50 0 1,25 0-16,-25-24 16,-49 24-1,0-25 1,-1 25-16,26-25 16,-26 25-1,-24 0-15,0 0 344,322 0-344,224 50 16,98 74-1,-569-100-15,48 1 16,1 0-1,99 25-15,0-1 16,25 26-16,-74-26 16,-75-24-1,-50 0-15,-49-25 16,0 0 31</inkml:trace>
</inkml:ink>
</file>

<file path=ppt/ink/ink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04-19T05:19:42.038"/>
    </inkml:context>
    <inkml:brush xml:id="br0">
      <inkml:brushProperty name="width" value="0.05292" units="cm"/>
      <inkml:brushProperty name="height" value="0.05292" units="cm"/>
      <inkml:brushProperty name="color" value="#FF0000"/>
    </inkml:brush>
  </inkml:definitions>
  <inkml:trace contextRef="#ctx0" brushRef="#br0">12477 14114 0,'50'-50'235,"49"-49"-235,50-50 15,-50 75 1,-74 24-16,0 1 15,-1 24 1,-24 0 0,25 25-1,-25-25-15,0 0 16,25 25 0,0-24-16,0-26 15,24-24 1,1 24-16,-50 0 15,25 26 1,-25-1-16,24 0 16,-24 0-1,0 0 1,25 25-16,-25-25 31,0-24-15,25 49-16,0-25 15,-25-25 1,0 26 0,25-26-16,-1-24 15,-24 24 1,50-24-16,-25 24 16,0 0-1,-1 26-15,-24-1 31,25 25 16,-25-25-47,25 25 16,0 0 0,0 0 15,24 25 422,-49 0-453,50 24 16,0-24-1,-1 25 1,1-1-16,-25-49 15,-1 25-15,-24 0 16,0 0-16,25-25 16,-25 24 15,25-24-15,-25 50-1,0-25 1,25 24-1,-25-24 17,25-25-1,-25 25-15,0 0-1,0 0 1,24-1-16,1 1 15,-25 0-15,0 0 32,25 0-32,0-25 31,-25 25-31,0-1 16,49 1-1,-49 0 1,0 0-1,25 0 1,0-1 0,0-24-16,0 0 15,-25 25 1,24-25-16,1 25 16,-25 0 30,0 0 314,25-1-345,0 1 1,-25 0-16,0 0 16,25-25 15,-25 25 0,24-25-15,1 49 15,0-24-31,0 0 31,0-25-15,-25 25-16,49-25 16,-24 24-1,0-24 16,0 0-15,0 0 0,-1 0-1,-24 25 17,25-25 14,0 0 1,0 0-31,0 0-16,24 0 16,-24 0 30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r>
              <a:rPr lang="en-US"/>
              <a:t>Lecture-1</a:t>
            </a:r>
          </a:p>
        </p:txBody>
      </p:sp>
      <p:sp>
        <p:nvSpPr>
          <p:cNvPr id="3481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fld id="{2B1E8206-5749-452C-870E-52CFAFB5846C}" type="datetimeFigureOut">
              <a:rPr lang="en-US" smtClean="0"/>
              <a:pPr>
                <a:defRPr/>
              </a:pPr>
              <a:t>4/18/2020</a:t>
            </a:fld>
            <a:endParaRPr lang="en-US"/>
          </a:p>
        </p:txBody>
      </p:sp>
      <p:sp>
        <p:nvSpPr>
          <p:cNvPr id="573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482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482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3482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34" charset="0"/>
              </a:defRPr>
            </a:lvl1pPr>
          </a:lstStyle>
          <a:p>
            <a:pPr>
              <a:defRPr/>
            </a:pPr>
            <a:fld id="{29515144-DAD1-4D30-BCF8-73F71ACED815}" type="slidenum">
              <a:rPr lang="en-US"/>
              <a:pPr>
                <a:defRPr/>
              </a:pPr>
              <a:t>‹#›</a:t>
            </a:fld>
            <a:endParaRPr lang="en-US"/>
          </a:p>
        </p:txBody>
      </p:sp>
    </p:spTree>
    <p:extLst>
      <p:ext uri="{BB962C8B-B14F-4D97-AF65-F5344CB8AC3E}">
        <p14:creationId xmlns:p14="http://schemas.microsoft.com/office/powerpoint/2010/main" val="1143769575"/>
      </p:ext>
    </p:extLst>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2</a:t>
            </a:fld>
            <a:endParaRPr lang="en-US"/>
          </a:p>
        </p:txBody>
      </p:sp>
    </p:spTree>
    <p:extLst>
      <p:ext uri="{BB962C8B-B14F-4D97-AF65-F5344CB8AC3E}">
        <p14:creationId xmlns:p14="http://schemas.microsoft.com/office/powerpoint/2010/main" val="2172813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4" name="Google Shape;834;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23159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1" name="Google Shape;841;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6325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8" name="Google Shape;848;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97608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5" name="Google Shape;855;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55409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2" name="Google Shape;862;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54527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9" name="Google Shape;869;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74560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3" name="Google Shape;953;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15022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0" name="Google Shape;960;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46301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7" name="Google Shape;967;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89829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4" name="Google Shape;974;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376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4" name="Google Shape;70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50021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30</a:t>
            </a:fld>
            <a:endParaRPr lang="en-US"/>
          </a:p>
        </p:txBody>
      </p:sp>
    </p:spTree>
    <p:extLst>
      <p:ext uri="{BB962C8B-B14F-4D97-AF65-F5344CB8AC3E}">
        <p14:creationId xmlns:p14="http://schemas.microsoft.com/office/powerpoint/2010/main" val="8748941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AAE830-4179-4B41-AA88-46A256524DD1}" type="slidenum">
              <a:rPr lang="en-US" altLang="en-US"/>
              <a:pPr/>
              <a:t>32</a:t>
            </a:fld>
            <a:endParaRPr lang="en-US" altLang="en-US"/>
          </a:p>
        </p:txBody>
      </p:sp>
      <p:sp>
        <p:nvSpPr>
          <p:cNvPr id="905218" name="Rectangle 2"/>
          <p:cNvSpPr>
            <a:spLocks noGrp="1" noRot="1" noChangeAspect="1" noChangeArrowheads="1" noTextEdit="1"/>
          </p:cNvSpPr>
          <p:nvPr>
            <p:ph type="sldImg"/>
          </p:nvPr>
        </p:nvSpPr>
        <p:spPr>
          <a:xfrm>
            <a:off x="1076325" y="682625"/>
            <a:ext cx="4656138" cy="3492500"/>
          </a:xfrm>
          <a:ln/>
        </p:spPr>
      </p:sp>
      <p:sp>
        <p:nvSpPr>
          <p:cNvPr id="905219" name="Rectangle 3"/>
          <p:cNvSpPr>
            <a:spLocks noGrp="1" noChangeArrowheads="1"/>
          </p:cNvSpPr>
          <p:nvPr>
            <p:ph type="body" idx="1"/>
          </p:nvPr>
        </p:nvSpPr>
        <p:spPr>
          <a:xfrm>
            <a:off x="898525" y="4403725"/>
            <a:ext cx="5011738" cy="4175125"/>
          </a:xfrm>
          <a:noFill/>
          <a:ln/>
          <a:extLst>
            <a:ext uri="{909E8E84-426E-40DD-AFC4-6F175D3DCCD1}">
              <a14:hiddenFill xmlns:a14="http://schemas.microsoft.com/office/drawing/2010/main">
                <a:solidFill>
                  <a:srgbClr val="000000"/>
                </a:solidFill>
              </a14:hiddenFill>
            </a:ext>
          </a:extLst>
        </p:spPr>
        <p:txBody>
          <a:bodyPr bIns="0"/>
          <a:lstStyle/>
          <a:p>
            <a:r>
              <a:rPr lang="en-US" altLang="en-US"/>
              <a:t>IF the true mean was 128 with an average variability of 15 lbs….</a:t>
            </a:r>
          </a:p>
        </p:txBody>
      </p:sp>
    </p:spTree>
    <p:extLst>
      <p:ext uri="{BB962C8B-B14F-4D97-AF65-F5344CB8AC3E}">
        <p14:creationId xmlns:p14="http://schemas.microsoft.com/office/powerpoint/2010/main" val="3001171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8" name="Google Shape;698;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3999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2" name="Google Shape;792;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6523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1" name="Google Shape;711;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2264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6" name="Google Shape;806;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5796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3" name="Google Shape;813;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3001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0" name="Google Shape;820;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9329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7" name="Google Shape;827;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31110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dirty="0">
              <a:solidFill>
                <a:prstClr val="white"/>
              </a:solidFill>
              <a:latin typeface="Arial" pitchFamily="34" charset="0"/>
              <a:cs typeface="Arial" pitchFamily="34" charset="0"/>
            </a:endParaRPr>
          </a:p>
        </p:txBody>
      </p:sp>
      <p:sp>
        <p:nvSpPr>
          <p:cNvPr id="4" name="Rectangle 3"/>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5" name="Rectangle 4"/>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7"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8" name="TextBox 7"/>
          <p:cNvSpPr txBox="1"/>
          <p:nvPr/>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9" name="TextBox 8"/>
          <p:cNvSpPr txBox="1"/>
          <p:nvPr/>
        </p:nvSpPr>
        <p:spPr>
          <a:xfrm>
            <a:off x="152400" y="56673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pSp>
        <p:nvGrpSpPr>
          <p:cNvPr id="4" name="Group 19"/>
          <p:cNvGrpSpPr>
            <a:grpSpLocks/>
          </p:cNvGrpSpPr>
          <p:nvPr/>
        </p:nvGrpSpPr>
        <p:grpSpPr bwMode="auto">
          <a:xfrm>
            <a:off x="0" y="1295400"/>
            <a:ext cx="7010400" cy="46038"/>
            <a:chOff x="1905000" y="6553200"/>
            <a:chExt cx="7010400" cy="45719"/>
          </a:xfrm>
        </p:grpSpPr>
        <p:sp>
          <p:nvSpPr>
            <p:cNvPr id="5" name="Rectangle 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8" name="Group 24"/>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76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385929548"/>
      </p:ext>
    </p:extLst>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Blank_one">
    <p:spTree>
      <p:nvGrpSpPr>
        <p:cNvPr id="1" name=""/>
        <p:cNvGrpSpPr/>
        <p:nvPr/>
      </p:nvGrpSpPr>
      <p:grpSpPr>
        <a:xfrm>
          <a:off x="0" y="0"/>
          <a:ext cx="0" cy="0"/>
          <a:chOff x="0" y="0"/>
          <a:chExt cx="0" cy="0"/>
        </a:xfrm>
      </p:grpSpPr>
      <p:sp>
        <p:nvSpPr>
          <p:cNvPr id="4" name="TextBox 3"/>
          <p:cNvSpPr txBox="1"/>
          <p:nvPr/>
        </p:nvSpPr>
        <p:spPr>
          <a:xfrm>
            <a:off x="8153400" y="6550025"/>
            <a:ext cx="990600" cy="261610"/>
          </a:xfrm>
          <a:prstGeom prst="rect">
            <a:avLst/>
          </a:prstGeom>
          <a:noFill/>
        </p:spPr>
        <p:txBody>
          <a:bodyPr wrap="square">
            <a:spAutoFit/>
          </a:bodyPr>
          <a:lstStyle/>
          <a:p>
            <a:pPr algn="r">
              <a:defRPr/>
            </a:pPr>
            <a:r>
              <a:rPr lang="en-US" sz="1100" b="1" dirty="0">
                <a:solidFill>
                  <a:srgbClr val="101141"/>
                </a:solidFill>
                <a:latin typeface="Arial"/>
                <a:cs typeface="Arial"/>
              </a:rPr>
              <a:t>BITS </a:t>
            </a:r>
            <a:r>
              <a:rPr lang="en-US" sz="1100" dirty="0" err="1" smtClean="0">
                <a:solidFill>
                  <a:srgbClr val="101141"/>
                </a:solidFill>
                <a:latin typeface="Arial"/>
                <a:cs typeface="Arial"/>
              </a:rPr>
              <a:t>Pilani</a:t>
            </a:r>
            <a:endParaRPr lang="en-US" sz="1100" dirty="0">
              <a:solidFill>
                <a:srgbClr val="101141"/>
              </a:solidFill>
              <a:latin typeface="Arial"/>
              <a:cs typeface="Arial"/>
            </a:endParaRP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userDrawn="1"/>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Tree>
    <p:extLst>
      <p:ext uri="{BB962C8B-B14F-4D97-AF65-F5344CB8AC3E}">
        <p14:creationId xmlns:p14="http://schemas.microsoft.com/office/powerpoint/2010/main" val="7268332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77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17499567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GB"/>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IS ZC464, Machine Learning</a:t>
            </a:r>
            <a:endParaRPr lang="en-GB"/>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389A1433-2BD6-474A-B042-E5F0856EF487}" type="slidenum">
              <a:rPr lang="en-GB"/>
              <a:pPr>
                <a:defRPr/>
              </a:pPr>
              <a:t>‹#›</a:t>
            </a:fld>
            <a:endParaRPr lang="en-GB"/>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a:lvl1pPr>
          </a:lstStyle>
          <a:p>
            <a:pPr>
              <a:defRPr/>
            </a:pPr>
            <a:r>
              <a:rPr lang="en-US" smtClean="0"/>
              <a:t>IS ZC464, Machine Learning</a:t>
            </a:r>
            <a:endParaRPr lang="en-IN" dirty="0"/>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a:lvl1pPr>
          </a:lstStyle>
          <a:p>
            <a:pPr>
              <a:defRPr/>
            </a:pPr>
            <a:fld id="{78B23240-9A46-45DC-80D8-72E6138EF4CC}" type="slidenum">
              <a:rPr lang="en-IN"/>
              <a:pPr>
                <a:defRPr/>
              </a:pPr>
              <a:t>‹#›</a:t>
            </a:fld>
            <a:endParaRPr lang="en-IN" dirty="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IS ZC464, Machine Learning</a:t>
            </a: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DBD8A489-38BD-40B0-9083-7E99DA903139}" type="slidenum">
              <a:rPr lang="en-IN"/>
              <a:pPr>
                <a:defRPr/>
              </a:pPr>
              <a:t>‹#›</a:t>
            </a:fld>
            <a:endParaRPr lang="en-IN"/>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IS ZC464, Machine Learning</a:t>
            </a: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6D38CB16-FC74-415F-A778-AFAE7BEAFAF6}" type="slidenum">
              <a:rPr lang="en-IN"/>
              <a:pPr>
                <a:defRPr/>
              </a:pPr>
              <a:t>‹#›</a:t>
            </a:fld>
            <a:endParaRPr lang="en-IN"/>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IN"/>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IS ZC464, Machine Learning</a:t>
            </a:r>
            <a:endParaRPr lang="en-IN"/>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36FB1E71-4690-4FD4-BBCF-A3779CD52565}" type="slidenum">
              <a:rPr lang="en-IN"/>
              <a:pPr>
                <a:defRPr/>
              </a:pPr>
              <a:t>‹#›</a:t>
            </a:fld>
            <a:endParaRPr lang="en-IN"/>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IN"/>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IS ZC464, Machine Learning</a:t>
            </a:r>
            <a:endParaRPr lang="en-IN"/>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9FD64774-6889-4F3F-87B3-82AF987C97C8}" type="slidenum">
              <a:rPr lang="en-IN"/>
              <a:pPr>
                <a:defRPr/>
              </a:pPr>
              <a:t>‹#›</a:t>
            </a:fld>
            <a:endParaRPr lang="en-IN"/>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IN"/>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IS ZC464, Machine Learning</a:t>
            </a:r>
            <a:endParaRPr lang="en-IN"/>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102715D1-A74F-4481-8AFF-0CF19F1A4227}" type="slidenum">
              <a:rPr lang="en-IN"/>
              <a:pPr>
                <a:defRPr/>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grpSp>
        <p:nvGrpSpPr>
          <p:cNvPr id="4" name="Group 7"/>
          <p:cNvGrpSpPr>
            <a:grpSpLocks/>
          </p:cNvGrpSpPr>
          <p:nvPr/>
        </p:nvGrpSpPr>
        <p:grpSpPr bwMode="auto">
          <a:xfrm rot="5400000">
            <a:off x="5006182" y="2567781"/>
            <a:ext cx="5181600" cy="46037"/>
            <a:chOff x="1905000" y="6553200"/>
            <a:chExt cx="7010400" cy="45719"/>
          </a:xfrm>
        </p:grpSpPr>
        <p:sp>
          <p:nvSpPr>
            <p:cNvPr id="5" name="Rectangle 4"/>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0" descr="Picture 7.png"/>
          <p:cNvPicPr>
            <a:picLocks noChangeAspect="1"/>
          </p:cNvPicPr>
          <p:nvPr/>
        </p:nvPicPr>
        <p:blipFill>
          <a:blip r:embed="rId2" cstate="print"/>
          <a:srcRect l="5336" t="1923"/>
          <a:stretch>
            <a:fillRect/>
          </a:stretch>
        </p:blipFill>
        <p:spPr bwMode="auto">
          <a:xfrm>
            <a:off x="-7938" y="381000"/>
            <a:ext cx="692151" cy="2193925"/>
          </a:xfrm>
          <a:prstGeom prst="rect">
            <a:avLst/>
          </a:prstGeom>
          <a:noFill/>
          <a:ln w="9525">
            <a:noFill/>
            <a:miter lim="800000"/>
            <a:headEnd/>
            <a:tailEnd/>
          </a:ln>
        </p:spPr>
      </p:pic>
      <p:sp>
        <p:nvSpPr>
          <p:cNvPr id="10" name="TextBox 9"/>
          <p:cNvSpPr txBox="1"/>
          <p:nvPr/>
        </p:nvSpPr>
        <p:spPr>
          <a:xfrm rot="5400000">
            <a:off x="-2794793" y="3809206"/>
            <a:ext cx="5867400" cy="230187"/>
          </a:xfrm>
          <a:prstGeom prst="rect">
            <a:avLst/>
          </a:prstGeom>
          <a:noFill/>
        </p:spPr>
        <p:txBody>
          <a:bodyPr>
            <a:spAutoFit/>
          </a:bodyPr>
          <a:lstStyle/>
          <a:p>
            <a:pPr algn="r">
              <a:defRPr/>
            </a:pPr>
            <a:r>
              <a:rPr lang="en-US" sz="900" b="1" dirty="0">
                <a:solidFill>
                  <a:srgbClr val="101141"/>
                </a:solidFill>
                <a:latin typeface="Arial"/>
                <a:cs typeface="Arial"/>
              </a:rPr>
              <a:t>BITS </a:t>
            </a:r>
            <a:r>
              <a:rPr lang="en-US" sz="900" dirty="0">
                <a:solidFill>
                  <a:srgbClr val="101141"/>
                </a:solidFill>
                <a:latin typeface="Arial"/>
                <a:cs typeface="Arial"/>
              </a:rPr>
              <a:t>Pilani, Pilani Campus</a:t>
            </a:r>
          </a:p>
        </p:txBody>
      </p:sp>
      <p:sp>
        <p:nvSpPr>
          <p:cNvPr id="3" name="Vertical Text Placeholder 2"/>
          <p:cNvSpPr>
            <a:spLocks noGrp="1"/>
          </p:cNvSpPr>
          <p:nvPr>
            <p:ph type="body" orient="vert" idx="1"/>
          </p:nvPr>
        </p:nvSpPr>
        <p:spPr>
          <a:xfrm>
            <a:off x="1219200" y="38100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Content Placeholder 18"/>
          <p:cNvSpPr>
            <a:spLocks noGrp="1"/>
          </p:cNvSpPr>
          <p:nvPr>
            <p:ph sz="quarter" idx="10"/>
          </p:nvPr>
        </p:nvSpPr>
        <p:spPr>
          <a:xfrm rot="5400000">
            <a:off x="5410200" y="2743200"/>
            <a:ext cx="58674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IS ZC464, Machine Learning</a:t>
            </a: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4B936656-7811-4E10-ABA8-C743BA19F43F}" type="slidenum">
              <a:rPr lang="en-IN"/>
              <a:pPr>
                <a:defRPr/>
              </a:pPr>
              <a:t>‹#›</a:t>
            </a:fld>
            <a:endParaRPr lang="en-IN"/>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IS ZC464, Machine Learning</a:t>
            </a: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7A0E505A-A9CD-4645-BB6F-663BC8294A50}" type="slidenum">
              <a:rPr lang="en-IN"/>
              <a:pPr>
                <a:defRPr/>
              </a:pPr>
              <a:t>‹#›</a:t>
            </a:fld>
            <a:endParaRPr lang="en-IN"/>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IS ZC464, Machine Learning</a:t>
            </a: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0FB21827-D599-4054-9CED-35F966873CDF}" type="slidenum">
              <a:rPr lang="en-IN"/>
              <a:pPr>
                <a:defRPr/>
              </a:pPr>
              <a:t>‹#›</a:t>
            </a:fld>
            <a:endParaRPr lang="en-IN"/>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IS ZC464, Machine Learning</a:t>
            </a: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56872A46-881B-4CE5-A377-400F5AC5756F}" type="slidenum">
              <a:rPr lang="en-IN"/>
              <a:pPr>
                <a:defRPr/>
              </a:pPr>
              <a:t>‹#›</a:t>
            </a:fld>
            <a:endParaRPr lang="en-IN"/>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IS ZC464, Machine Learning</a:t>
            </a: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35EFCE0F-DF2D-4465-B568-7505733AD931}" type="slidenum">
              <a:rPr lang="en-IN"/>
              <a:pPr>
                <a:defRPr/>
              </a:pPr>
              <a:t>‹#›</a:t>
            </a:fld>
            <a:endParaRPr lang="en-IN"/>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smtClean="0"/>
            </a:lvl1pPr>
          </a:lstStyle>
          <a:p>
            <a:pPr>
              <a:defRPr/>
            </a:pPr>
            <a:r>
              <a:rPr lang="en-US" smtClean="0"/>
              <a:t>IS ZC464, Machine Learning</a:t>
            </a:r>
            <a:endParaRPr lang="en-IN" dirty="0"/>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smtClean="0"/>
            </a:lvl1pPr>
          </a:lstStyle>
          <a:p>
            <a:pPr>
              <a:defRPr/>
            </a:pPr>
            <a:fld id="{578891D9-9DBF-4503-8954-7823A473F5F2}" type="slidenum">
              <a:rPr lang="en-IN"/>
              <a:pPr>
                <a:defRPr/>
              </a:pPr>
              <a:t>‹#›</a:t>
            </a:fld>
            <a:endParaRPr lang="en-IN" dirty="0"/>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IS ZC464, Machine Learning</a:t>
            </a: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67754B72-864B-4419-8417-A1CD80834F11}" type="slidenum">
              <a:rPr lang="en-IN"/>
              <a:pPr>
                <a:defRPr/>
              </a:pPr>
              <a:t>‹#›</a:t>
            </a:fld>
            <a:endParaRPr lang="en-IN"/>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IS ZC464, Machine Learning</a:t>
            </a: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53CC4AA0-627E-417E-B63D-B3DF9B458D26}" type="slidenum">
              <a:rPr lang="en-IN"/>
              <a:pPr>
                <a:defRPr/>
              </a:pPr>
              <a:t>‹#›</a:t>
            </a:fld>
            <a:endParaRPr lang="en-IN"/>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IN"/>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IS ZC464, Machine Learning</a:t>
            </a:r>
            <a:endParaRPr lang="en-IN"/>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385947CB-2DD6-480A-BB8A-9DB725A59BE4}" type="slidenum">
              <a:rPr lang="en-IN"/>
              <a:pPr>
                <a:defRPr/>
              </a:pPr>
              <a:t>‹#›</a:t>
            </a:fld>
            <a:endParaRPr lang="en-IN"/>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IN"/>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IS ZC464, Machine Learning</a:t>
            </a:r>
            <a:endParaRPr lang="en-IN"/>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F9A44F58-842A-4939-AD5D-04575B8B76C1}" type="slidenum">
              <a:rPr lang="en-IN"/>
              <a:pPr>
                <a:defRPr/>
              </a:pPr>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Section Header">
    <p:spTree>
      <p:nvGrpSpPr>
        <p:cNvPr id="1" name=""/>
        <p:cNvGrpSpPr/>
        <p:nvPr/>
      </p:nvGrpSpPr>
      <p:grpSpPr>
        <a:xfrm>
          <a:off x="0" y="0"/>
          <a:ext cx="0" cy="0"/>
          <a:chOff x="0" y="0"/>
          <a:chExt cx="0" cy="0"/>
        </a:xfrm>
      </p:grpSpPr>
      <p:pic>
        <p:nvPicPr>
          <p:cNvPr id="3" name="Picture 6" descr="\\Server\D\jyoti\FI023_BITS_v1\styleguide img\IMG_5627_b.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5" name="Picture 6" descr="Picture 7.png"/>
          <p:cNvPicPr>
            <a:picLocks noChangeAspect="1"/>
          </p:cNvPicPr>
          <p:nvPr/>
        </p:nvPicPr>
        <p:blipFill>
          <a:blip r:embed="rId3" cstate="print"/>
          <a:srcRect l="1923" b="5336"/>
          <a:stretch>
            <a:fillRect/>
          </a:stretch>
        </p:blipFill>
        <p:spPr bwMode="auto">
          <a:xfrm>
            <a:off x="6629400" y="0"/>
            <a:ext cx="2193925" cy="692150"/>
          </a:xfrm>
          <a:prstGeom prst="rect">
            <a:avLst/>
          </a:prstGeom>
          <a:noFill/>
          <a:ln w="9525">
            <a:noFill/>
            <a:miter lim="800000"/>
            <a:headEnd/>
            <a:tailEnd/>
          </a:ln>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TextBox 8"/>
          <p:cNvSpPr txBox="1"/>
          <p:nvPr/>
        </p:nvSpPr>
        <p:spPr>
          <a:xfrm>
            <a:off x="6858000" y="7620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0" name="TextBox 9"/>
          <p:cNvSpPr txBox="1"/>
          <p:nvPr/>
        </p:nvSpPr>
        <p:spPr>
          <a:xfrm>
            <a:off x="7086600" y="11715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smtClean="0"/>
              <a:t>Click to edit Master text styles</a:t>
            </a:r>
          </a:p>
          <a:p>
            <a:pPr lvl="1"/>
            <a:r>
              <a:rPr lang="en-US" smtClean="0"/>
              <a:t>Second level</a:t>
            </a: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IN"/>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IS ZC464, Machine Learning</a:t>
            </a:r>
            <a:endParaRPr lang="en-IN"/>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4062B2FC-FC80-4EAE-B114-A316EDBA5B6E}" type="slidenum">
              <a:rPr lang="en-IN"/>
              <a:pPr>
                <a:defRPr/>
              </a:pPr>
              <a:t>‹#›</a:t>
            </a:fld>
            <a:endParaRPr lang="en-IN"/>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IS ZC464, Machine Learning</a:t>
            </a: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A333D8C1-C48A-434B-B05D-32EFC992A06D}" type="slidenum">
              <a:rPr lang="en-IN"/>
              <a:pPr>
                <a:defRPr/>
              </a:pPr>
              <a:t>‹#›</a:t>
            </a:fld>
            <a:endParaRPr lang="en-IN"/>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IS ZC464, Machine Learning</a:t>
            </a: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6ABC52F0-3AC6-4B70-9B7C-80128C5BC8D3}" type="slidenum">
              <a:rPr lang="en-IN"/>
              <a:pPr>
                <a:defRPr/>
              </a:pPr>
              <a:t>‹#›</a:t>
            </a:fld>
            <a:endParaRPr lang="en-IN"/>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IS ZC464, Machine Learning</a:t>
            </a: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F904F594-7693-4705-8E88-CEADBE86DA53}" type="slidenum">
              <a:rPr lang="en-IN"/>
              <a:pPr>
                <a:defRPr/>
              </a:pPr>
              <a:t>‹#›</a:t>
            </a:fld>
            <a:endParaRPr lang="en-IN"/>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IS ZC464, Machine Learning</a:t>
            </a: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C0806891-6D43-46F3-BFF0-1270190D4E6C}" type="slidenum">
              <a:rPr lang="en-IN"/>
              <a:pPr>
                <a:defRPr/>
              </a:pPr>
              <a:t>‹#›</a:t>
            </a:fld>
            <a:endParaRPr lang="en-IN"/>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a:defRPr/>
            </a:pP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a:defRPr/>
            </a:pPr>
            <a:r>
              <a:rPr lang="en-US" smtClean="0"/>
              <a:t>IS ZC464, Machine Learning</a:t>
            </a: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dirty="0"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Footer Placeholder 4"/>
          <p:cNvSpPr>
            <a:spLocks noGrp="1"/>
          </p:cNvSpPr>
          <p:nvPr>
            <p:ph type="ftr" sz="quarter" idx="11"/>
          </p:nvPr>
        </p:nvSpPr>
        <p:spPr>
          <a:xfrm>
            <a:off x="2195736" y="6237312"/>
            <a:ext cx="4392488" cy="365125"/>
          </a:xfrm>
          <a:prstGeom prst="rect">
            <a:avLst/>
          </a:prstGeom>
        </p:spPr>
        <p:txBody>
          <a:bodyPr/>
          <a:lstStyle>
            <a:lvl1pPr>
              <a:defRPr sz="1200" b="1"/>
            </a:lvl1pPr>
          </a:lstStyle>
          <a:p>
            <a:pPr>
              <a:defRPr/>
            </a:pPr>
            <a:r>
              <a:rPr lang="en-US" smtClean="0"/>
              <a:t>IS ZC464, Machine Learning</a:t>
            </a:r>
            <a:endParaRPr lang="en-US"/>
          </a:p>
        </p:txBody>
      </p:sp>
      <p:sp>
        <p:nvSpPr>
          <p:cNvPr id="6" name="Slide Number Placeholder 5"/>
          <p:cNvSpPr>
            <a:spLocks noGrp="1"/>
          </p:cNvSpPr>
          <p:nvPr>
            <p:ph type="sldNum" sz="quarter" idx="12"/>
          </p:nvPr>
        </p:nvSpPr>
        <p:spPr>
          <a:xfrm>
            <a:off x="8532440" y="6237312"/>
            <a:ext cx="611560" cy="293117"/>
          </a:xfrm>
          <a:prstGeom prst="rect">
            <a:avLst/>
          </a:prstGeom>
        </p:spPr>
        <p:txBody>
          <a:bodyPr/>
          <a:lstStyle>
            <a:lvl1pPr>
              <a:defRPr sz="1600" b="1"/>
            </a:lvl1p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a:defRPr/>
            </a:pP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a:defRPr/>
            </a:pPr>
            <a:r>
              <a:rPr lang="en-US" smtClean="0"/>
              <a:t>IS ZC464, Machine Learning</a:t>
            </a: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a:defRPr/>
            </a:pPr>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a:defRPr/>
            </a:pPr>
            <a:r>
              <a:rPr lang="en-US" smtClean="0"/>
              <a:t>IS ZC464, Machine Learning</a:t>
            </a: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p>
            <a:pPr>
              <a:defRPr/>
            </a:pPr>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pPr>
              <a:defRPr/>
            </a:pPr>
            <a:r>
              <a:rPr lang="en-US" smtClean="0"/>
              <a:t>IS ZC464, Machine Learning</a:t>
            </a:r>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smtClean="0"/>
              <a:t>Click to edit Master text styles</a:t>
            </a:r>
          </a:p>
          <a:p>
            <a:pPr lvl="1"/>
            <a:r>
              <a:rPr lang="en-US" smtClean="0"/>
              <a:t>Second level</a:t>
            </a:r>
          </a:p>
        </p:txBody>
      </p:sp>
      <p:sp>
        <p:nvSpPr>
          <p:cNvPr id="2" name="Title 1"/>
          <p:cNvSpPr>
            <a:spLocks noGrp="1"/>
          </p:cNvSpPr>
          <p:nvPr>
            <p:ph type="title"/>
          </p:nvPr>
        </p:nvSpPr>
        <p:spPr>
          <a:xfrm>
            <a:off x="2514600" y="3810000"/>
            <a:ext cx="6019800" cy="1524000"/>
          </a:xfrm>
        </p:spPr>
        <p:txBody>
          <a:bodyPr>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p>
            <a:pPr>
              <a:defRPr/>
            </a:pPr>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pPr>
              <a:defRPr/>
            </a:pPr>
            <a:r>
              <a:rPr lang="en-US" smtClean="0"/>
              <a:t>IS ZC464, Machine Learning</a:t>
            </a:r>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pPr>
              <a:defRPr/>
            </a:pPr>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pPr>
              <a:defRPr/>
            </a:pPr>
            <a:r>
              <a:rPr lang="en-US" smtClean="0"/>
              <a:t>IS ZC464, Machine Learning</a:t>
            </a:r>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a:defRPr/>
            </a:pPr>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a:defRPr/>
            </a:pPr>
            <a:r>
              <a:rPr lang="en-US" smtClean="0"/>
              <a:t>IS ZC464, Machine Learning</a:t>
            </a: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a:defRPr/>
            </a:pPr>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a:defRPr/>
            </a:pPr>
            <a:r>
              <a:rPr lang="en-US" smtClean="0"/>
              <a:t>IS ZC464, Machine Learning</a:t>
            </a: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a:defRPr/>
            </a:pP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a:defRPr/>
            </a:pPr>
            <a:r>
              <a:rPr lang="en-US" smtClean="0"/>
              <a:t>IS ZC464, Machine Learning</a:t>
            </a: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a:defRPr/>
            </a:pP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a:defRPr/>
            </a:pPr>
            <a:r>
              <a:rPr lang="en-US" smtClean="0"/>
              <a:t>IS ZC464, Machine Learning</a:t>
            </a: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58267754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60094075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9454663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GB" altLang="en-US"/>
          </a:p>
        </p:txBody>
      </p:sp>
      <p:sp>
        <p:nvSpPr>
          <p:cNvPr id="5" name="Footer Placeholder 4"/>
          <p:cNvSpPr>
            <a:spLocks noGrp="1"/>
          </p:cNvSpPr>
          <p:nvPr>
            <p:ph type="ftr" sz="quarter" idx="11"/>
          </p:nvPr>
        </p:nvSpPr>
        <p:spPr/>
        <p:txBody>
          <a:bodyPr/>
          <a:lstStyle>
            <a:lvl1pPr>
              <a:defRPr/>
            </a:lvl1pPr>
          </a:lstStyle>
          <a:p>
            <a:r>
              <a:rPr lang="en-GB" altLang="en-US" smtClean="0"/>
              <a:t>IS ZC464, Machine Learning</a:t>
            </a:r>
            <a:endParaRPr lang="en-GB" altLang="en-US"/>
          </a:p>
        </p:txBody>
      </p:sp>
      <p:sp>
        <p:nvSpPr>
          <p:cNvPr id="6" name="Slide Number Placeholder 5"/>
          <p:cNvSpPr>
            <a:spLocks noGrp="1"/>
          </p:cNvSpPr>
          <p:nvPr>
            <p:ph type="sldNum" sz="quarter" idx="12"/>
          </p:nvPr>
        </p:nvSpPr>
        <p:spPr/>
        <p:txBody>
          <a:bodyPr/>
          <a:lstStyle>
            <a:lvl1pPr>
              <a:defRPr/>
            </a:lvl1pPr>
          </a:lstStyle>
          <a:p>
            <a:fld id="{806B9ED5-FE15-42F3-930B-10DA3EF67082}" type="slidenum">
              <a:rPr lang="en-GB" altLang="en-US"/>
              <a:pPr/>
              <a:t>‹#›</a:t>
            </a:fld>
            <a:endParaRPr lang="en-GB" altLang="en-US"/>
          </a:p>
        </p:txBody>
      </p:sp>
    </p:spTree>
    <p:extLst>
      <p:ext uri="{BB962C8B-B14F-4D97-AF65-F5344CB8AC3E}">
        <p14:creationId xmlns:p14="http://schemas.microsoft.com/office/powerpoint/2010/main" val="14221329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457200" y="6245225"/>
            <a:ext cx="2133600" cy="476250"/>
          </a:xfrm>
        </p:spPr>
        <p:txBody>
          <a:bodyPr/>
          <a:lstStyle>
            <a:lvl1pPr>
              <a:defRPr/>
            </a:lvl1pPr>
          </a:lstStyle>
          <a:p>
            <a:endParaRPr lang="en-GB" altLang="en-US"/>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r>
              <a:rPr lang="en-GB" altLang="en-US" smtClean="0"/>
              <a:t>IS ZC464, Machine Learning</a:t>
            </a:r>
            <a:endParaRPr lang="en-GB" altLang="en-US"/>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fld id="{0350E79D-DD4C-459D-9982-43B0D01A4CF3}" type="slidenum">
              <a:rPr lang="en-GB" altLang="en-US"/>
              <a:pPr/>
              <a:t>‹#›</a:t>
            </a:fld>
            <a:endParaRPr lang="en-GB" altLang="en-US"/>
          </a:p>
        </p:txBody>
      </p:sp>
    </p:spTree>
    <p:extLst>
      <p:ext uri="{BB962C8B-B14F-4D97-AF65-F5344CB8AC3E}">
        <p14:creationId xmlns:p14="http://schemas.microsoft.com/office/powerpoint/2010/main" val="36744034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GB" altLang="en-US"/>
          </a:p>
        </p:txBody>
      </p:sp>
      <p:sp>
        <p:nvSpPr>
          <p:cNvPr id="6" name="Footer Placeholder 5"/>
          <p:cNvSpPr>
            <a:spLocks noGrp="1"/>
          </p:cNvSpPr>
          <p:nvPr>
            <p:ph type="ftr" sz="quarter" idx="11"/>
          </p:nvPr>
        </p:nvSpPr>
        <p:spPr/>
        <p:txBody>
          <a:bodyPr/>
          <a:lstStyle>
            <a:lvl1pPr>
              <a:defRPr/>
            </a:lvl1pPr>
          </a:lstStyle>
          <a:p>
            <a:r>
              <a:rPr lang="en-GB" altLang="en-US" smtClean="0"/>
              <a:t>IS ZC464, Machine Learning</a:t>
            </a:r>
            <a:endParaRPr lang="en-GB" altLang="en-US"/>
          </a:p>
        </p:txBody>
      </p:sp>
      <p:sp>
        <p:nvSpPr>
          <p:cNvPr id="7" name="Slide Number Placeholder 6"/>
          <p:cNvSpPr>
            <a:spLocks noGrp="1"/>
          </p:cNvSpPr>
          <p:nvPr>
            <p:ph type="sldNum" sz="quarter" idx="12"/>
          </p:nvPr>
        </p:nvSpPr>
        <p:spPr/>
        <p:txBody>
          <a:bodyPr/>
          <a:lstStyle>
            <a:lvl1pPr>
              <a:defRPr/>
            </a:lvl1pPr>
          </a:lstStyle>
          <a:p>
            <a:fld id="{ACCAFE9A-1B00-41A9-8570-E4D414A76A53}" type="slidenum">
              <a:rPr lang="en-GB" altLang="en-US"/>
              <a:pPr/>
              <a:t>‹#›</a:t>
            </a:fld>
            <a:endParaRPr lang="en-GB" altLang="en-US"/>
          </a:p>
        </p:txBody>
      </p:sp>
    </p:spTree>
    <p:extLst>
      <p:ext uri="{BB962C8B-B14F-4D97-AF65-F5344CB8AC3E}">
        <p14:creationId xmlns:p14="http://schemas.microsoft.com/office/powerpoint/2010/main" val="132656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GB" altLang="en-US"/>
          </a:p>
        </p:txBody>
      </p:sp>
      <p:sp>
        <p:nvSpPr>
          <p:cNvPr id="3" name="Footer Placeholder 2"/>
          <p:cNvSpPr>
            <a:spLocks noGrp="1"/>
          </p:cNvSpPr>
          <p:nvPr>
            <p:ph type="ftr" sz="quarter" idx="11"/>
          </p:nvPr>
        </p:nvSpPr>
        <p:spPr/>
        <p:txBody>
          <a:bodyPr/>
          <a:lstStyle>
            <a:lvl1pPr>
              <a:defRPr/>
            </a:lvl1pPr>
          </a:lstStyle>
          <a:p>
            <a:r>
              <a:rPr lang="en-GB" altLang="en-US" smtClean="0"/>
              <a:t>IS ZC464, Machine Learning</a:t>
            </a:r>
            <a:endParaRPr lang="en-GB" altLang="en-US"/>
          </a:p>
        </p:txBody>
      </p:sp>
      <p:sp>
        <p:nvSpPr>
          <p:cNvPr id="4" name="Slide Number Placeholder 3"/>
          <p:cNvSpPr>
            <a:spLocks noGrp="1"/>
          </p:cNvSpPr>
          <p:nvPr>
            <p:ph type="sldNum" sz="quarter" idx="12"/>
          </p:nvPr>
        </p:nvSpPr>
        <p:spPr/>
        <p:txBody>
          <a:bodyPr/>
          <a:lstStyle>
            <a:lvl1pPr>
              <a:defRPr/>
            </a:lvl1pPr>
          </a:lstStyle>
          <a:p>
            <a:fld id="{B08B13F9-30A0-402F-BAD5-2ACC98265560}" type="slidenum">
              <a:rPr lang="en-GB" altLang="en-US"/>
              <a:pPr/>
              <a:t>‹#›</a:t>
            </a:fld>
            <a:endParaRPr lang="en-GB" altLang="en-US"/>
          </a:p>
        </p:txBody>
      </p:sp>
    </p:spTree>
    <p:extLst>
      <p:ext uri="{BB962C8B-B14F-4D97-AF65-F5344CB8AC3E}">
        <p14:creationId xmlns:p14="http://schemas.microsoft.com/office/powerpoint/2010/main" val="36434964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cSld name="2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a:defRPr/>
            </a:pP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a:defRPr/>
            </a:pPr>
            <a:r>
              <a:rPr lang="en-US" smtClean="0"/>
              <a:t>IS ZC464, Machine Learning</a:t>
            </a: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extLst>
      <p:ext uri="{BB962C8B-B14F-4D97-AF65-F5344CB8AC3E}">
        <p14:creationId xmlns:p14="http://schemas.microsoft.com/office/powerpoint/2010/main" val="4643862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type="tx">
  <p:cSld name="Title and text">
    <p:spTree>
      <p:nvGrpSpPr>
        <p:cNvPr id="1" name="Shape 277"/>
        <p:cNvGrpSpPr/>
        <p:nvPr/>
      </p:nvGrpSpPr>
      <p:grpSpPr>
        <a:xfrm>
          <a:off x="0" y="0"/>
          <a:ext cx="0" cy="0"/>
          <a:chOff x="0" y="0"/>
          <a:chExt cx="0" cy="0"/>
        </a:xfrm>
      </p:grpSpPr>
      <p:sp>
        <p:nvSpPr>
          <p:cNvPr id="278" name="Google Shape;278;p45"/>
          <p:cNvSpPr txBox="1">
            <a:spLocks noGrp="1"/>
          </p:cNvSpPr>
          <p:nvPr>
            <p:ph type="title"/>
          </p:nvPr>
        </p:nvSpPr>
        <p:spPr>
          <a:xfrm>
            <a:off x="685800" y="228600"/>
            <a:ext cx="7772400" cy="990600"/>
          </a:xfrm>
          <a:prstGeom prst="rect">
            <a:avLst/>
          </a:prstGeom>
          <a:noFill/>
          <a:ln>
            <a:noFill/>
          </a:ln>
        </p:spPr>
        <p:txBody>
          <a:bodyPr spcFirstLastPara="1" wrap="square" lIns="91425" tIns="45700" rIns="91425" bIns="45700" anchor="ctr" anchorCtr="0"/>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9" name="Google Shape;279;p45"/>
          <p:cNvSpPr txBox="1">
            <a:spLocks noGrp="1"/>
          </p:cNvSpPr>
          <p:nvPr>
            <p:ph type="body" idx="1"/>
          </p:nvPr>
        </p:nvSpPr>
        <p:spPr>
          <a:xfrm>
            <a:off x="685800" y="1371600"/>
            <a:ext cx="7772400" cy="4687800"/>
          </a:xfrm>
          <a:prstGeom prst="rect">
            <a:avLst/>
          </a:prstGeom>
          <a:noFill/>
          <a:ln>
            <a:noFill/>
          </a:ln>
        </p:spPr>
        <p:txBody>
          <a:bodyPr spcFirstLastPara="1" wrap="square" lIns="91425" tIns="45700" rIns="91425" bIns="45700" anchor="t" anchorCtr="0"/>
          <a:lstStyle>
            <a:lvl1pPr marL="457200" lvl="0" indent="-342900" algn="l" rtl="0">
              <a:lnSpc>
                <a:spcPct val="100000"/>
              </a:lnSpc>
              <a:spcBef>
                <a:spcPts val="360"/>
              </a:spcBef>
              <a:spcAft>
                <a:spcPts val="0"/>
              </a:spcAft>
              <a:buSzPts val="1800"/>
              <a:buChar char="•"/>
              <a:defRPr/>
            </a:lvl1pPr>
            <a:lvl2pPr marL="914400" lvl="1" indent="-342900" algn="l" rtl="0">
              <a:lnSpc>
                <a:spcPct val="100000"/>
              </a:lnSpc>
              <a:spcBef>
                <a:spcPts val="360"/>
              </a:spcBef>
              <a:spcAft>
                <a:spcPts val="0"/>
              </a:spcAft>
              <a:buSzPts val="1800"/>
              <a:buChar char="–"/>
              <a:defRPr/>
            </a:lvl2pPr>
            <a:lvl3pPr marL="1371600" lvl="2" indent="-342900" algn="l" rtl="0">
              <a:lnSpc>
                <a:spcPct val="100000"/>
              </a:lnSpc>
              <a:spcBef>
                <a:spcPts val="360"/>
              </a:spcBef>
              <a:spcAft>
                <a:spcPts val="0"/>
              </a:spcAft>
              <a:buSzPts val="1800"/>
              <a:buChar char="•"/>
              <a:defRPr/>
            </a:lvl3pPr>
            <a:lvl4pPr marL="1828800" lvl="3" indent="-342900" algn="l" rtl="0">
              <a:lnSpc>
                <a:spcPct val="100000"/>
              </a:lnSpc>
              <a:spcBef>
                <a:spcPts val="360"/>
              </a:spcBef>
              <a:spcAft>
                <a:spcPts val="0"/>
              </a:spcAft>
              <a:buSzPts val="1800"/>
              <a:buChar char="–"/>
              <a:defRPr/>
            </a:lvl4pPr>
            <a:lvl5pPr marL="2286000" lvl="4" indent="-342900" algn="l" rtl="0">
              <a:lnSpc>
                <a:spcPct val="100000"/>
              </a:lnSpc>
              <a:spcBef>
                <a:spcPts val="360"/>
              </a:spcBef>
              <a:spcAft>
                <a:spcPts val="0"/>
              </a:spcAft>
              <a:buSzPts val="1800"/>
              <a:buChar char="»"/>
              <a:defRPr/>
            </a:lvl5pPr>
            <a:lvl6pPr marL="2743200" lvl="5" indent="-342900" algn="l" rtl="0">
              <a:lnSpc>
                <a:spcPct val="100000"/>
              </a:lnSpc>
              <a:spcBef>
                <a:spcPts val="360"/>
              </a:spcBef>
              <a:spcAft>
                <a:spcPts val="0"/>
              </a:spcAft>
              <a:buSzPts val="1800"/>
              <a:buChar char="»"/>
              <a:defRPr/>
            </a:lvl6pPr>
            <a:lvl7pPr marL="3200400" lvl="6" indent="-342900" algn="l" rtl="0">
              <a:lnSpc>
                <a:spcPct val="100000"/>
              </a:lnSpc>
              <a:spcBef>
                <a:spcPts val="360"/>
              </a:spcBef>
              <a:spcAft>
                <a:spcPts val="0"/>
              </a:spcAft>
              <a:buSzPts val="1800"/>
              <a:buChar char="»"/>
              <a:defRPr/>
            </a:lvl7pPr>
            <a:lvl8pPr marL="3657600" lvl="7" indent="-342900" algn="l" rtl="0">
              <a:lnSpc>
                <a:spcPct val="100000"/>
              </a:lnSpc>
              <a:spcBef>
                <a:spcPts val="360"/>
              </a:spcBef>
              <a:spcAft>
                <a:spcPts val="0"/>
              </a:spcAft>
              <a:buSzPts val="1800"/>
              <a:buChar char="»"/>
              <a:defRPr/>
            </a:lvl8pPr>
            <a:lvl9pPr marL="4114800" lvl="8" indent="-342900" algn="l" rtl="0">
              <a:lnSpc>
                <a:spcPct val="100000"/>
              </a:lnSpc>
              <a:spcBef>
                <a:spcPts val="360"/>
              </a:spcBef>
              <a:spcAft>
                <a:spcPts val="0"/>
              </a:spcAft>
              <a:buSzPts val="1800"/>
              <a:buChar char="»"/>
              <a:defRPr/>
            </a:lvl9pPr>
          </a:lstStyle>
          <a:p>
            <a:endParaRPr/>
          </a:p>
        </p:txBody>
      </p:sp>
      <p:sp>
        <p:nvSpPr>
          <p:cNvPr id="280" name="Google Shape;280;p45"/>
          <p:cNvSpPr txBox="1">
            <a:spLocks noGrp="1"/>
          </p:cNvSpPr>
          <p:nvPr>
            <p:ph type="dt" idx="10"/>
          </p:nvPr>
        </p:nvSpPr>
        <p:spPr>
          <a:xfrm>
            <a:off x="228600" y="6400800"/>
            <a:ext cx="1905000" cy="457200"/>
          </a:xfrm>
          <a:prstGeom prst="rect">
            <a:avLst/>
          </a:prstGeom>
          <a:noFill/>
          <a:ln>
            <a:noFill/>
          </a:ln>
        </p:spPr>
        <p:txBody>
          <a:bodyPr spcFirstLastPara="1" wrap="square" lIns="91425" tIns="45700" rIns="91425" bIns="45700" anchor="t" anchorCtr="0"/>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81" name="Google Shape;281;p45"/>
          <p:cNvSpPr txBox="1">
            <a:spLocks noGrp="1"/>
          </p:cNvSpPr>
          <p:nvPr>
            <p:ph type="ftr" idx="11"/>
          </p:nvPr>
        </p:nvSpPr>
        <p:spPr>
          <a:xfrm>
            <a:off x="3124200" y="6400800"/>
            <a:ext cx="2895600" cy="457200"/>
          </a:xfrm>
          <a:prstGeom prst="rect">
            <a:avLst/>
          </a:prstGeom>
          <a:noFill/>
          <a:ln>
            <a:noFill/>
          </a:ln>
        </p:spPr>
        <p:txBody>
          <a:bodyPr spcFirstLastPara="1" wrap="square" lIns="91425" tIns="45700" rIns="91425" bIns="45700" anchor="t" anchorCtr="0"/>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r>
              <a:rPr lang="en-US" smtClean="0"/>
              <a:t>IS ZC464, Machine Learning</a:t>
            </a:r>
            <a:endParaRPr/>
          </a:p>
        </p:txBody>
      </p:sp>
      <p:sp>
        <p:nvSpPr>
          <p:cNvPr id="282" name="Google Shape;282;p45"/>
          <p:cNvSpPr txBox="1">
            <a:spLocks noGrp="1"/>
          </p:cNvSpPr>
          <p:nvPr>
            <p:ph type="sldNum" idx="12"/>
          </p:nvPr>
        </p:nvSpPr>
        <p:spPr>
          <a:xfrm>
            <a:off x="6934200" y="6400800"/>
            <a:ext cx="1905000" cy="457200"/>
          </a:xfrm>
          <a:prstGeom prst="rect">
            <a:avLst/>
          </a:prstGeom>
          <a:noFill/>
          <a:ln>
            <a:noFill/>
          </a:ln>
        </p:spPr>
        <p:txBody>
          <a:bodyPr spcFirstLastPara="1" wrap="square" lIns="91425" tIns="45700" rIns="91425" bIns="45700" anchor="t" anchorCtr="0">
            <a:noAutofit/>
          </a:bodyPr>
          <a:lstStyle>
            <a:lvl1pPr marL="0" lvl="0" indent="0" algn="r" rtl="0">
              <a:lnSpc>
                <a:spcPct val="100000"/>
              </a:lnSpc>
              <a:spcBef>
                <a:spcPts val="0"/>
              </a:spcBef>
              <a:spcAft>
                <a:spcPts val="0"/>
              </a:spcAft>
              <a:buNone/>
              <a:defRPr sz="1200">
                <a:latin typeface="Helvetica Neue"/>
                <a:ea typeface="Helvetica Neue"/>
                <a:cs typeface="Helvetica Neue"/>
                <a:sym typeface="Helvetica Neue"/>
              </a:defRPr>
            </a:lvl1pPr>
            <a:lvl2pPr marL="0" lvl="1" indent="0" algn="r" rtl="0">
              <a:lnSpc>
                <a:spcPct val="100000"/>
              </a:lnSpc>
              <a:spcBef>
                <a:spcPts val="0"/>
              </a:spcBef>
              <a:spcAft>
                <a:spcPts val="0"/>
              </a:spcAft>
              <a:buNone/>
              <a:defRPr sz="1200">
                <a:latin typeface="Helvetica Neue"/>
                <a:ea typeface="Helvetica Neue"/>
                <a:cs typeface="Helvetica Neue"/>
                <a:sym typeface="Helvetica Neue"/>
              </a:defRPr>
            </a:lvl2pPr>
            <a:lvl3pPr marL="0" lvl="2" indent="0" algn="r" rtl="0">
              <a:lnSpc>
                <a:spcPct val="100000"/>
              </a:lnSpc>
              <a:spcBef>
                <a:spcPts val="0"/>
              </a:spcBef>
              <a:spcAft>
                <a:spcPts val="0"/>
              </a:spcAft>
              <a:buNone/>
              <a:defRPr sz="1200">
                <a:latin typeface="Helvetica Neue"/>
                <a:ea typeface="Helvetica Neue"/>
                <a:cs typeface="Helvetica Neue"/>
                <a:sym typeface="Helvetica Neue"/>
              </a:defRPr>
            </a:lvl3pPr>
            <a:lvl4pPr marL="0" lvl="3" indent="0" algn="r" rtl="0">
              <a:lnSpc>
                <a:spcPct val="100000"/>
              </a:lnSpc>
              <a:spcBef>
                <a:spcPts val="0"/>
              </a:spcBef>
              <a:spcAft>
                <a:spcPts val="0"/>
              </a:spcAft>
              <a:buNone/>
              <a:defRPr sz="1200">
                <a:latin typeface="Helvetica Neue"/>
                <a:ea typeface="Helvetica Neue"/>
                <a:cs typeface="Helvetica Neue"/>
                <a:sym typeface="Helvetica Neue"/>
              </a:defRPr>
            </a:lvl4pPr>
            <a:lvl5pPr marL="0" lvl="4" indent="0" algn="r" rtl="0">
              <a:lnSpc>
                <a:spcPct val="100000"/>
              </a:lnSpc>
              <a:spcBef>
                <a:spcPts val="0"/>
              </a:spcBef>
              <a:spcAft>
                <a:spcPts val="0"/>
              </a:spcAft>
              <a:buNone/>
              <a:defRPr sz="1200">
                <a:latin typeface="Helvetica Neue"/>
                <a:ea typeface="Helvetica Neue"/>
                <a:cs typeface="Helvetica Neue"/>
                <a:sym typeface="Helvetica Neue"/>
              </a:defRPr>
            </a:lvl5pPr>
            <a:lvl6pPr marL="0" lvl="5" indent="0" algn="r" rtl="0">
              <a:lnSpc>
                <a:spcPct val="100000"/>
              </a:lnSpc>
              <a:spcBef>
                <a:spcPts val="0"/>
              </a:spcBef>
              <a:spcAft>
                <a:spcPts val="0"/>
              </a:spcAft>
              <a:buNone/>
              <a:defRPr sz="1200">
                <a:latin typeface="Helvetica Neue"/>
                <a:ea typeface="Helvetica Neue"/>
                <a:cs typeface="Helvetica Neue"/>
                <a:sym typeface="Helvetica Neue"/>
              </a:defRPr>
            </a:lvl6pPr>
            <a:lvl7pPr marL="0" lvl="6" indent="0" algn="r" rtl="0">
              <a:lnSpc>
                <a:spcPct val="100000"/>
              </a:lnSpc>
              <a:spcBef>
                <a:spcPts val="0"/>
              </a:spcBef>
              <a:spcAft>
                <a:spcPts val="0"/>
              </a:spcAft>
              <a:buNone/>
              <a:defRPr sz="1200">
                <a:latin typeface="Helvetica Neue"/>
                <a:ea typeface="Helvetica Neue"/>
                <a:cs typeface="Helvetica Neue"/>
                <a:sym typeface="Helvetica Neue"/>
              </a:defRPr>
            </a:lvl7pPr>
            <a:lvl8pPr marL="0" lvl="7" indent="0" algn="r" rtl="0">
              <a:lnSpc>
                <a:spcPct val="100000"/>
              </a:lnSpc>
              <a:spcBef>
                <a:spcPts val="0"/>
              </a:spcBef>
              <a:spcAft>
                <a:spcPts val="0"/>
              </a:spcAft>
              <a:buNone/>
              <a:defRPr sz="1200">
                <a:latin typeface="Helvetica Neue"/>
                <a:ea typeface="Helvetica Neue"/>
                <a:cs typeface="Helvetica Neue"/>
                <a:sym typeface="Helvetica Neue"/>
              </a:defRPr>
            </a:lvl8pPr>
            <a:lvl9pPr marL="0" lvl="8" indent="0" algn="r" rtl="0">
              <a:lnSpc>
                <a:spcPct val="100000"/>
              </a:lnSpc>
              <a:spcBef>
                <a:spcPts val="0"/>
              </a:spcBef>
              <a:spcAft>
                <a:spcPts val="0"/>
              </a:spcAft>
              <a:buNone/>
              <a:defRPr sz="1200">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604666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2" name="Rectangle 11"/>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sp>
        <p:nvSpPr>
          <p:cNvPr id="13" name="Rectangle 12"/>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4" name="Rectangle 13"/>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5" name="Rectangle 14"/>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16" name="Picture 17"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7" name="TextBox 16"/>
          <p:cNvSpPr txBox="1"/>
          <p:nvPr/>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8" name="TextBox 17"/>
          <p:cNvSpPr txBox="1"/>
          <p:nvPr/>
        </p:nvSpPr>
        <p:spPr>
          <a:xfrm>
            <a:off x="152400" y="56673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smtClean="0"/>
              <a:t>Click to edit Master text styles</a:t>
            </a:r>
          </a:p>
          <a:p>
            <a:pPr lvl="1"/>
            <a:r>
              <a:rPr lang="en-US" smtClean="0"/>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grpSp>
        <p:nvGrpSpPr>
          <p:cNvPr id="3" name="Group 5"/>
          <p:cNvGrpSpPr>
            <a:grpSpLocks/>
          </p:cNvGrpSpPr>
          <p:nvPr userDrawn="1"/>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grpSp>
      <p:grpSp>
        <p:nvGrpSpPr>
          <p:cNvPr id="8" name="Group 10"/>
          <p:cNvGrpSpPr>
            <a:grpSpLocks/>
          </p:cNvGrpSpPr>
          <p:nvPr userDrawn="1"/>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grpSp>
      <p:pic>
        <p:nvPicPr>
          <p:cNvPr id="12" name="Picture 14"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a:spLocks noChangeArrowheads="1"/>
          </p:cNvSpPr>
          <p:nvPr userDrawn="1"/>
        </p:nvSpPr>
        <p:spPr bwMode="auto">
          <a:xfrm>
            <a:off x="3276600" y="6596063"/>
            <a:ext cx="5867400" cy="261937"/>
          </a:xfrm>
          <a:prstGeom prst="rect">
            <a:avLst/>
          </a:prstGeom>
          <a:noFill/>
          <a:ln>
            <a:noFill/>
          </a:ln>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defRPr/>
            </a:pPr>
            <a:r>
              <a:rPr lang="en-US" sz="1100" smtClean="0">
                <a:solidFill>
                  <a:srgbClr val="101141"/>
                </a:solidFill>
                <a:cs typeface="Arial" pitchFamily="34" charset="0"/>
              </a:rPr>
              <a:t>BITS </a:t>
            </a:r>
            <a:r>
              <a:rPr lang="en-US" sz="1100" b="0" smtClean="0">
                <a:solidFill>
                  <a:srgbClr val="101141"/>
                </a:solidFill>
                <a:cs typeface="Arial" pitchFamily="34" charset="0"/>
              </a:rPr>
              <a:t>Pilani, Hyderabad Campus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55921834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grpSp>
        <p:nvGrpSpPr>
          <p:cNvPr id="3" name="Group 5"/>
          <p:cNvGrpSpPr>
            <a:grpSpLocks/>
          </p:cNvGrpSpPr>
          <p:nvPr userDrawn="1"/>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grpSp>
      <p:grpSp>
        <p:nvGrpSpPr>
          <p:cNvPr id="8" name="Group 10"/>
          <p:cNvGrpSpPr>
            <a:grpSpLocks/>
          </p:cNvGrpSpPr>
          <p:nvPr userDrawn="1"/>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grpSp>
      <p:pic>
        <p:nvPicPr>
          <p:cNvPr id="12" name="Picture 14"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a:spLocks noChangeArrowheads="1"/>
          </p:cNvSpPr>
          <p:nvPr userDrawn="1"/>
        </p:nvSpPr>
        <p:spPr bwMode="auto">
          <a:xfrm>
            <a:off x="3276600" y="6596063"/>
            <a:ext cx="5867400" cy="261937"/>
          </a:xfrm>
          <a:prstGeom prst="rect">
            <a:avLst/>
          </a:prstGeom>
          <a:noFill/>
          <a:ln>
            <a:noFill/>
          </a:ln>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defRPr/>
            </a:pPr>
            <a:r>
              <a:rPr lang="en-US" sz="1100" smtClean="0">
                <a:solidFill>
                  <a:srgbClr val="101141"/>
                </a:solidFill>
                <a:cs typeface="Arial" pitchFamily="34" charset="0"/>
              </a:rPr>
              <a:t>BITS </a:t>
            </a:r>
            <a:r>
              <a:rPr lang="en-US" sz="1100" b="0" smtClean="0">
                <a:solidFill>
                  <a:srgbClr val="101141"/>
                </a:solidFill>
                <a:cs typeface="Arial" pitchFamily="34" charset="0"/>
              </a:rPr>
              <a:t>Pilani, Hyderabad Campus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806380052"/>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grpSp>
        <p:nvGrpSpPr>
          <p:cNvPr id="3" name="Group 5"/>
          <p:cNvGrpSpPr>
            <a:grpSpLocks/>
          </p:cNvGrpSpPr>
          <p:nvPr userDrawn="1"/>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grpSp>
      <p:grpSp>
        <p:nvGrpSpPr>
          <p:cNvPr id="8" name="Group 10"/>
          <p:cNvGrpSpPr>
            <a:grpSpLocks/>
          </p:cNvGrpSpPr>
          <p:nvPr userDrawn="1"/>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grpSp>
      <p:pic>
        <p:nvPicPr>
          <p:cNvPr id="12" name="Picture 14"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a:spLocks noChangeArrowheads="1"/>
          </p:cNvSpPr>
          <p:nvPr userDrawn="1"/>
        </p:nvSpPr>
        <p:spPr bwMode="auto">
          <a:xfrm>
            <a:off x="3276600" y="6596063"/>
            <a:ext cx="5867400" cy="261937"/>
          </a:xfrm>
          <a:prstGeom prst="rect">
            <a:avLst/>
          </a:prstGeom>
          <a:noFill/>
          <a:ln>
            <a:noFill/>
          </a:ln>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defRPr/>
            </a:pPr>
            <a:r>
              <a:rPr lang="en-US" sz="1100" smtClean="0">
                <a:solidFill>
                  <a:srgbClr val="101141"/>
                </a:solidFill>
                <a:cs typeface="Arial" pitchFamily="34" charset="0"/>
              </a:rPr>
              <a:t>BITS </a:t>
            </a:r>
            <a:r>
              <a:rPr lang="en-US" sz="1100" b="0" smtClean="0">
                <a:solidFill>
                  <a:srgbClr val="101141"/>
                </a:solidFill>
                <a:cs typeface="Arial" pitchFamily="34" charset="0"/>
              </a:rPr>
              <a:t>Pilani, Hyderabad Campus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008436096"/>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Blank">
    <p:spTree>
      <p:nvGrpSpPr>
        <p:cNvPr id="1" name=""/>
        <p:cNvGrpSpPr/>
        <p:nvPr/>
      </p:nvGrpSpPr>
      <p:grpSpPr>
        <a:xfrm>
          <a:off x="0" y="0"/>
          <a:ext cx="0" cy="0"/>
          <a:chOff x="0" y="0"/>
          <a:chExt cx="0" cy="0"/>
        </a:xfrm>
      </p:grpSpPr>
      <p:grpSp>
        <p:nvGrpSpPr>
          <p:cNvPr id="3" name="Group 5"/>
          <p:cNvGrpSpPr>
            <a:grpSpLocks/>
          </p:cNvGrpSpPr>
          <p:nvPr userDrawn="1"/>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grpSp>
      <p:grpSp>
        <p:nvGrpSpPr>
          <p:cNvPr id="8" name="Group 10"/>
          <p:cNvGrpSpPr>
            <a:grpSpLocks/>
          </p:cNvGrpSpPr>
          <p:nvPr userDrawn="1"/>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grpSp>
      <p:pic>
        <p:nvPicPr>
          <p:cNvPr id="12" name="Picture 14"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a:spLocks noChangeArrowheads="1"/>
          </p:cNvSpPr>
          <p:nvPr userDrawn="1"/>
        </p:nvSpPr>
        <p:spPr bwMode="auto">
          <a:xfrm>
            <a:off x="3276600" y="6596063"/>
            <a:ext cx="5867400" cy="261937"/>
          </a:xfrm>
          <a:prstGeom prst="rect">
            <a:avLst/>
          </a:prstGeom>
          <a:noFill/>
          <a:ln>
            <a:noFill/>
          </a:ln>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defRPr/>
            </a:pPr>
            <a:r>
              <a:rPr lang="en-US" sz="1100" smtClean="0">
                <a:solidFill>
                  <a:srgbClr val="101141"/>
                </a:solidFill>
                <a:cs typeface="Arial" pitchFamily="34" charset="0"/>
              </a:rPr>
              <a:t>BITS </a:t>
            </a:r>
            <a:r>
              <a:rPr lang="en-US" sz="1100" b="0" smtClean="0">
                <a:solidFill>
                  <a:srgbClr val="101141"/>
                </a:solidFill>
                <a:cs typeface="Arial" pitchFamily="34" charset="0"/>
              </a:rPr>
              <a:t>Pilani, Hyderabad Campus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673984619"/>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p>
            <a:pPr>
              <a:defRPr/>
            </a:pPr>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pPr>
              <a:defRPr/>
            </a:pPr>
            <a:r>
              <a:rPr lang="en-US" smtClean="0"/>
              <a:t>IS ZC464, Machine Learning</a:t>
            </a:r>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extLst>
      <p:ext uri="{BB962C8B-B14F-4D97-AF65-F5344CB8AC3E}">
        <p14:creationId xmlns:p14="http://schemas.microsoft.com/office/powerpoint/2010/main" val="36555229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276600" y="6596063"/>
            <a:ext cx="5867400" cy="261937"/>
          </a:xfrm>
          <a:prstGeom prst="rect">
            <a:avLst/>
          </a:prstGeom>
          <a:noFill/>
          <a:ln>
            <a:noFill/>
          </a:ln>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defRPr/>
            </a:pPr>
            <a:r>
              <a:rPr lang="en-US" sz="1100" smtClean="0">
                <a:solidFill>
                  <a:srgbClr val="101141"/>
                </a:solidFill>
                <a:cs typeface="Arial" pitchFamily="34" charset="0"/>
              </a:rPr>
              <a:t>BITS </a:t>
            </a:r>
            <a:r>
              <a:rPr lang="en-US" sz="1100" b="0" smtClean="0">
                <a:solidFill>
                  <a:srgbClr val="101141"/>
                </a:solidFill>
                <a:cs typeface="Arial" pitchFamily="34" charset="0"/>
              </a:rPr>
              <a:t>Pilani, Hyderabad Campus</a:t>
            </a:r>
          </a:p>
        </p:txBody>
      </p:sp>
      <p:grpSp>
        <p:nvGrpSpPr>
          <p:cNvPr id="5"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grpSp>
      <p:pic>
        <p:nvPicPr>
          <p:cNvPr id="9" name="Picture 11"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grpSp>
      <p:grpSp>
        <p:nvGrpSpPr>
          <p:cNvPr id="14"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109637847"/>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276600" y="6596063"/>
            <a:ext cx="5867400" cy="261937"/>
          </a:xfrm>
          <a:prstGeom prst="rect">
            <a:avLst/>
          </a:prstGeom>
          <a:noFill/>
          <a:ln>
            <a:noFill/>
          </a:ln>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defRPr/>
            </a:pPr>
            <a:r>
              <a:rPr lang="en-US" sz="1100" smtClean="0">
                <a:solidFill>
                  <a:srgbClr val="101141"/>
                </a:solidFill>
                <a:cs typeface="Arial" pitchFamily="34" charset="0"/>
              </a:rPr>
              <a:t>BITS </a:t>
            </a:r>
            <a:r>
              <a:rPr lang="en-US" sz="1100" b="0" smtClean="0">
                <a:solidFill>
                  <a:srgbClr val="101141"/>
                </a:solidFill>
                <a:cs typeface="Arial" pitchFamily="34" charset="0"/>
              </a:rPr>
              <a:t>Pilani, Hyderabad Campus</a:t>
            </a:r>
          </a:p>
        </p:txBody>
      </p:sp>
      <p:grpSp>
        <p:nvGrpSpPr>
          <p:cNvPr id="5"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grpSp>
      <p:pic>
        <p:nvPicPr>
          <p:cNvPr id="9" name="Picture 11"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grpSp>
      <p:grpSp>
        <p:nvGrpSpPr>
          <p:cNvPr id="14"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023920649"/>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4030026842"/>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350271235"/>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266765323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3" name="Picture 2" descr="\\Server\D\jyoti\FI023_BITS_v1\styleguide img\IMG_5627_b.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5" name="Picture 8" descr="Picture 7.png"/>
          <p:cNvPicPr>
            <a:picLocks noChangeAspect="1"/>
          </p:cNvPicPr>
          <p:nvPr/>
        </p:nvPicPr>
        <p:blipFill>
          <a:blip r:embed="rId3" cstate="print"/>
          <a:srcRect l="1923" b="5336"/>
          <a:stretch>
            <a:fillRect/>
          </a:stretch>
        </p:blipFill>
        <p:spPr bwMode="auto">
          <a:xfrm>
            <a:off x="6629400" y="0"/>
            <a:ext cx="2193925" cy="692150"/>
          </a:xfrm>
          <a:prstGeom prst="rect">
            <a:avLst/>
          </a:prstGeom>
          <a:noFill/>
          <a:ln w="9525">
            <a:noFill/>
            <a:miter lim="800000"/>
            <a:headEnd/>
            <a:tailEnd/>
          </a:ln>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TextBox 8"/>
          <p:cNvSpPr txBox="1"/>
          <p:nvPr/>
        </p:nvSpPr>
        <p:spPr>
          <a:xfrm>
            <a:off x="6858000" y="7620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0" name="TextBox 9"/>
          <p:cNvSpPr txBox="1"/>
          <p:nvPr/>
        </p:nvSpPr>
        <p:spPr>
          <a:xfrm>
            <a:off x="7086600" y="11715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smtClean="0"/>
              <a:t>Click to edit Master text styles</a:t>
            </a:r>
          </a:p>
          <a:p>
            <a:pPr lvl="1"/>
            <a:r>
              <a:rPr lang="en-US" smtClean="0"/>
              <a:t>Second level</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r>
              <a:rPr lang="en-US" smtClean="0"/>
              <a:t>IS ZC464, Machine Learning</a:t>
            </a:r>
            <a:endParaRPr lang="en-US"/>
          </a:p>
        </p:txBody>
      </p:sp>
      <p:sp>
        <p:nvSpPr>
          <p:cNvPr id="6" name="Slide Number Placeholder 5"/>
          <p:cNvSpPr>
            <a:spLocks noGrp="1"/>
          </p:cNvSpPr>
          <p:nvPr>
            <p:ph type="sldNum" sz="quarter" idx="12"/>
          </p:nvPr>
        </p:nvSpPr>
        <p:spPr/>
        <p:txBody>
          <a:bodyPr/>
          <a:lstStyle>
            <a:lvl1pPr>
              <a:defRPr/>
            </a:lvl1pPr>
          </a:lstStyle>
          <a:p>
            <a:pPr>
              <a:defRPr/>
            </a:pPr>
            <a:fld id="{8C9A177A-E8DC-4CF2-9649-72550E614235}" type="slidenum">
              <a:rPr lang="en-US" altLang="en-US"/>
              <a:pPr>
                <a:defRPr/>
              </a:pPr>
              <a:t>‹#›</a:t>
            </a:fld>
            <a:endParaRPr lang="en-US" altLang="en-US"/>
          </a:p>
        </p:txBody>
      </p:sp>
    </p:spTree>
    <p:extLst>
      <p:ext uri="{BB962C8B-B14F-4D97-AF65-F5344CB8AC3E}">
        <p14:creationId xmlns:p14="http://schemas.microsoft.com/office/powerpoint/2010/main" val="40515843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935017646"/>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919171005"/>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4008932545"/>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4138731858"/>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734085975"/>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999899468"/>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3928343528"/>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74401077"/>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90734185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3973031818"/>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2148080229"/>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3171365293"/>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4035428872"/>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3221794730"/>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720308842"/>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3430437163"/>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246485492"/>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527899067"/>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96549420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5" name="Picture 6"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6" name="Group 19"/>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0" name="Group 2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14" name="TextBox 1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Content Placeholder 2"/>
          <p:cNvSpPr>
            <a:spLocks noGrp="1"/>
          </p:cNvSpPr>
          <p:nvPr>
            <p:ph sz="half" idx="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4" name="Content Placeholder 3"/>
          <p:cNvSpPr>
            <a:spLocks noGrp="1"/>
          </p:cNvSpPr>
          <p:nvPr>
            <p:ph sz="half" idx="2"/>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2808735318"/>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2149208929"/>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40607718"/>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9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3513732293"/>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3685694664"/>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591114959"/>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32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3701605131"/>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2614794194"/>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909272825"/>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35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56026582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grpSp>
        <p:nvGrpSpPr>
          <p:cNvPr id="7" name="Group 10"/>
          <p:cNvGrpSpPr>
            <a:grpSpLocks/>
          </p:cNvGrpSpPr>
          <p:nvPr/>
        </p:nvGrpSpPr>
        <p:grpSpPr bwMode="auto">
          <a:xfrm>
            <a:off x="0" y="1295400"/>
            <a:ext cx="7010400" cy="46038"/>
            <a:chOff x="1905000" y="6553200"/>
            <a:chExt cx="7010400" cy="45719"/>
          </a:xfrm>
        </p:grpSpPr>
        <p:sp>
          <p:nvSpPr>
            <p:cNvPr id="8" name="Rectangle 7"/>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Rectangle 8"/>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2" name="Group 15"/>
          <p:cNvGrpSpPr>
            <a:grpSpLocks/>
          </p:cNvGrpSpPr>
          <p:nvPr/>
        </p:nvGrpSpPr>
        <p:grpSpPr bwMode="auto">
          <a:xfrm>
            <a:off x="2133600" y="6553200"/>
            <a:ext cx="7010400" cy="46038"/>
            <a:chOff x="1905000" y="6553200"/>
            <a:chExt cx="7010400" cy="45719"/>
          </a:xfrm>
        </p:grpSpPr>
        <p:sp>
          <p:nvSpPr>
            <p:cNvPr id="13" name="Rectangle 12"/>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4" name="Rectangle 13"/>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5" name="Rectangle 14"/>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6"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7" name="TextBox 16"/>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6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3531009271"/>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37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537802377"/>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8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3888206471"/>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39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3817425245"/>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40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347274301"/>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4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4284623185"/>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42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4046800408"/>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43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2721136341"/>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44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3749741942"/>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45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411697285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8"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46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366322481"/>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47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812115350"/>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48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3103470374"/>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49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2159263087"/>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50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542931675"/>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5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3036834840"/>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54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2731673638"/>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56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3701405962"/>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57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553574923"/>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58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278770475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grpSp>
        <p:nvGrpSpPr>
          <p:cNvPr id="5" name="Group 8"/>
          <p:cNvGrpSpPr>
            <a:grpSpLocks/>
          </p:cNvGrpSpPr>
          <p:nvPr/>
        </p:nvGrpSpPr>
        <p:grpSpPr bwMode="auto">
          <a:xfrm>
            <a:off x="0" y="1295400"/>
            <a:ext cx="70104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0" name="Group 13"/>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55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808250463"/>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59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88328760"/>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60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3297523152"/>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6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2026190815"/>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62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3494788919"/>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63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2319431724"/>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64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236125999"/>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65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799864708"/>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66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589372134"/>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67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21120358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grpSp>
        <p:nvGrpSpPr>
          <p:cNvPr id="6" name="Group 6"/>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0" name="Group 10"/>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800" b="1" spc="0"/>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68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4127508285"/>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69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978522148"/>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70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219500614"/>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7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565075704"/>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72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376560555"/>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52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912635644"/>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53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3469253532"/>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73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114946549"/>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74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2417918703"/>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75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219993093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image" Target="../media/image4.png"/><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theme" Target="../theme/theme2.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image" Target="../media/image4.png"/><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theme" Target="../theme/theme3.xml"/><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0" Type="http://schemas.openxmlformats.org/officeDocument/2006/relationships/slideLayout" Target="../slideLayouts/slideLayout123.xml"/><Relationship Id="rId4" Type="http://schemas.openxmlformats.org/officeDocument/2006/relationships/slideLayout" Target="../slideLayouts/slideLayout117.xml"/><Relationship Id="rId9" Type="http://schemas.openxmlformats.org/officeDocument/2006/relationships/slideLayout" Target="../slideLayouts/slideLayout12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3" Type="http://schemas.openxmlformats.org/officeDocument/2006/relationships/slideLayout" Target="../slideLayouts/slideLayout127.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2" Type="http://schemas.openxmlformats.org/officeDocument/2006/relationships/slideLayout" Target="../slideLayouts/slideLayout126.xml"/><Relationship Id="rId16" Type="http://schemas.openxmlformats.org/officeDocument/2006/relationships/image" Target="../media/image4.png"/><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5" Type="http://schemas.openxmlformats.org/officeDocument/2006/relationships/theme" Target="../theme/theme4.xml"/><Relationship Id="rId10" Type="http://schemas.openxmlformats.org/officeDocument/2006/relationships/slideLayout" Target="../slideLayouts/slideLayout134.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smtClean="0">
                <a:solidFill>
                  <a:schemeClr val="tx1">
                    <a:tint val="75000"/>
                  </a:schemeClr>
                </a:solidFill>
                <a:latin typeface="Arial" pitchFamily="34" charset="0"/>
                <a:cs typeface="Arial" pitchFamily="34" charset="0"/>
              </a:defRPr>
            </a:lvl1pPr>
          </a:lstStyle>
          <a:p>
            <a:pPr>
              <a:defRPr/>
            </a:pP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smtClean="0">
                <a:solidFill>
                  <a:schemeClr val="tx1">
                    <a:tint val="75000"/>
                  </a:schemeClr>
                </a:solidFill>
                <a:latin typeface="Arial" pitchFamily="34" charset="0"/>
                <a:cs typeface="Arial" pitchFamily="34" charset="0"/>
              </a:defRPr>
            </a:lvl1pPr>
          </a:lstStyle>
          <a:p>
            <a:pPr>
              <a:defRPr/>
            </a:pPr>
            <a:r>
              <a:rPr lang="en-US" smtClean="0"/>
              <a:t>IS ZC464, Machine Learning</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smtClean="0">
                <a:solidFill>
                  <a:schemeClr val="tx1">
                    <a:tint val="75000"/>
                  </a:schemeClr>
                </a:solidFill>
                <a:latin typeface="Arial" pitchFamily="34" charset="0"/>
                <a:cs typeface="Arial" pitchFamily="34" charset="0"/>
              </a:defRPr>
            </a:lvl1pPr>
          </a:lstStyle>
          <a:p>
            <a:pPr>
              <a:defRPr/>
            </a:pPr>
            <a:fld id="{60DB935C-A2BB-404C-A6C5-67E9068028EC}"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 id="2147483918" r:id="rId14"/>
    <p:sldLayoutId id="2147483919" r:id="rId15"/>
    <p:sldLayoutId id="2147483920" r:id="rId16"/>
    <p:sldLayoutId id="2147483921" r:id="rId17"/>
    <p:sldLayoutId id="2147483924" r:id="rId18"/>
    <p:sldLayoutId id="2147483925" r:id="rId19"/>
    <p:sldLayoutId id="2147483926" r:id="rId20"/>
    <p:sldLayoutId id="2147483927" r:id="rId21"/>
    <p:sldLayoutId id="2147483928" r:id="rId22"/>
    <p:sldLayoutId id="2147483929" r:id="rId23"/>
    <p:sldLayoutId id="2147483930" r:id="rId24"/>
    <p:sldLayoutId id="2147483931" r:id="rId25"/>
    <p:sldLayoutId id="2147483932" r:id="rId26"/>
    <p:sldLayoutId id="2147483933" r:id="rId27"/>
    <p:sldLayoutId id="2147483934" r:id="rId28"/>
    <p:sldLayoutId id="2147483935" r:id="rId29"/>
    <p:sldLayoutId id="2147483936" r:id="rId30"/>
    <p:sldLayoutId id="2147483937" r:id="rId31"/>
    <p:sldLayoutId id="2147483938" r:id="rId32"/>
    <p:sldLayoutId id="2147483939" r:id="rId33"/>
    <p:sldLayoutId id="2147483940" r:id="rId34"/>
    <p:sldLayoutId id="2147483941" r:id="rId35"/>
    <p:sldLayoutId id="2147483942" r:id="rId36"/>
    <p:sldLayoutId id="2147483943" r:id="rId37"/>
    <p:sldLayoutId id="2147483948" r:id="rId38"/>
    <p:sldLayoutId id="2147483949" r:id="rId39"/>
    <p:sldLayoutId id="2147483950" r:id="rId40"/>
    <p:sldLayoutId id="2147483951" r:id="rId41"/>
    <p:sldLayoutId id="2147483952" r:id="rId42"/>
    <p:sldLayoutId id="2147483953" r:id="rId43"/>
    <p:sldLayoutId id="2147483954" r:id="rId44"/>
    <p:sldLayoutId id="2147483955" r:id="rId45"/>
    <p:sldLayoutId id="2147483956" r:id="rId46"/>
    <p:sldLayoutId id="2147483957" r:id="rId47"/>
    <p:sldLayoutId id="2147483958" r:id="rId48"/>
    <p:sldLayoutId id="2147483959" r:id="rId49"/>
    <p:sldLayoutId id="2147483960" r:id="rId50"/>
    <p:sldLayoutId id="2147483961" r:id="rId51"/>
    <p:sldLayoutId id="2147483962" r:id="rId52"/>
    <p:sldLayoutId id="2147483964" r:id="rId53"/>
    <p:sldLayoutId id="2147483965" r:id="rId54"/>
    <p:sldLayoutId id="2147483966" r:id="rId55"/>
    <p:sldLayoutId id="2147483967" r:id="rId56"/>
    <p:sldLayoutId id="2147483968" r:id="rId57"/>
    <p:sldLayoutId id="2147483969" r:id="rId58"/>
    <p:sldLayoutId id="2147483970" r:id="rId59"/>
    <p:sldLayoutId id="2147483971" r:id="rId60"/>
    <p:sldLayoutId id="2147483972" r:id="rId61"/>
    <p:sldLayoutId id="2147483973" r:id="rId62"/>
    <p:sldLayoutId id="2147483974" r:id="rId63"/>
    <p:sldLayoutId id="2147483975" r:id="rId64"/>
    <p:sldLayoutId id="2147483976" r:id="rId65"/>
    <p:sldLayoutId id="2147483977" r:id="rId66"/>
    <p:sldLayoutId id="2147483978" r:id="rId67"/>
    <p:sldLayoutId id="2147483979" r:id="rId68"/>
    <p:sldLayoutId id="2147483980" r:id="rId69"/>
    <p:sldLayoutId id="2147483981" r:id="rId70"/>
    <p:sldLayoutId id="2147483982" r:id="rId71"/>
    <p:sldLayoutId id="2147483983" r:id="rId72"/>
    <p:sldLayoutId id="2147483984" r:id="rId73"/>
    <p:sldLayoutId id="2147483985" r:id="rId74"/>
    <p:sldLayoutId id="2147483986" r:id="rId75"/>
    <p:sldLayoutId id="2147483989" r:id="rId76"/>
    <p:sldLayoutId id="2147483991" r:id="rId77"/>
    <p:sldLayoutId id="2147483992" r:id="rId78"/>
    <p:sldLayoutId id="2147483993" r:id="rId79"/>
    <p:sldLayoutId id="2147483994" r:id="rId80"/>
    <p:sldLayoutId id="2147483995" r:id="rId81"/>
    <p:sldLayoutId id="2147483996" r:id="rId82"/>
    <p:sldLayoutId id="2147483997" r:id="rId83"/>
    <p:sldLayoutId id="2147483998" r:id="rId84"/>
    <p:sldLayoutId id="2147483999" r:id="rId85"/>
    <p:sldLayoutId id="2147484000" r:id="rId86"/>
    <p:sldLayoutId id="2147484001" r:id="rId87"/>
    <p:sldLayoutId id="2147484002" r:id="rId88"/>
    <p:sldLayoutId id="2147484003" r:id="rId89"/>
    <p:sldLayoutId id="2147484004" r:id="rId90"/>
    <p:sldLayoutId id="2147484005" r:id="rId91"/>
    <p:sldLayoutId id="2147484006" r:id="rId92"/>
    <p:sldLayoutId id="2147484007" r:id="rId93"/>
    <p:sldLayoutId id="2147484008" r:id="rId94"/>
    <p:sldLayoutId id="2147484009" r:id="rId95"/>
    <p:sldLayoutId id="2147484010" r:id="rId96"/>
    <p:sldLayoutId id="2147484011" r:id="rId97"/>
    <p:sldLayoutId id="2147484012" r:id="rId98"/>
    <p:sldLayoutId id="2147484013" r:id="rId99"/>
    <p:sldLayoutId id="2147484014" r:id="rId100"/>
    <p:sldLayoutId id="2147484016" r:id="rId101"/>
    <p:sldLayoutId id="2147484017" r:id="rId102"/>
  </p:sldLayoutIdLst>
  <p:hf sldNum="0" hdr="0" ftr="0" dt="0"/>
  <p:txStyles>
    <p:title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charset="0"/>
          <a:cs typeface="Arial" charset="0"/>
        </a:defRPr>
      </a:lvl2pPr>
      <a:lvl3pPr algn="l" rtl="0" fontAlgn="base">
        <a:spcBef>
          <a:spcPct val="0"/>
        </a:spcBef>
        <a:spcAft>
          <a:spcPct val="0"/>
        </a:spcAft>
        <a:defRPr sz="4000" b="1">
          <a:solidFill>
            <a:schemeClr val="tx1"/>
          </a:solidFill>
          <a:latin typeface="Arial" charset="0"/>
          <a:cs typeface="Arial" charset="0"/>
        </a:defRPr>
      </a:lvl3pPr>
      <a:lvl4pPr algn="l" rtl="0" fontAlgn="base">
        <a:spcBef>
          <a:spcPct val="0"/>
        </a:spcBef>
        <a:spcAft>
          <a:spcPct val="0"/>
        </a:spcAft>
        <a:defRPr sz="4000" b="1">
          <a:solidFill>
            <a:schemeClr val="tx1"/>
          </a:solidFill>
          <a:latin typeface="Arial" charset="0"/>
          <a:cs typeface="Arial" charset="0"/>
        </a:defRPr>
      </a:lvl4pPr>
      <a:lvl5pPr algn="l" rtl="0" fontAlgn="base">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74"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smtClean="0"/>
          </a:p>
        </p:txBody>
      </p:sp>
      <p:sp>
        <p:nvSpPr>
          <p:cNvPr id="7" name="TextBox 6"/>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pic>
        <p:nvPicPr>
          <p:cNvPr id="3076" name="Picture 7" descr="Picture 7.png"/>
          <p:cNvPicPr>
            <a:picLocks noChangeAspect="1"/>
          </p:cNvPicPr>
          <p:nvPr/>
        </p:nvPicPr>
        <p:blipFill>
          <a:blip r:embed="rId13"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3077"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3078"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sldNum="0"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098"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smtClean="0"/>
          </a:p>
        </p:txBody>
      </p:sp>
      <p:sp>
        <p:nvSpPr>
          <p:cNvPr id="7" name="TextBox 6"/>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pic>
        <p:nvPicPr>
          <p:cNvPr id="4100" name="Picture 7" descr="Picture 7.png"/>
          <p:cNvPicPr>
            <a:picLocks noChangeAspect="1"/>
          </p:cNvPicPr>
          <p:nvPr/>
        </p:nvPicPr>
        <p:blipFill>
          <a:blip r:embed="rId13"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4101"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4102"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sldNum="0"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TextBox 6"/>
          <p:cNvSpPr txBox="1"/>
          <p:nvPr/>
        </p:nvSpPr>
        <p:spPr>
          <a:xfrm>
            <a:off x="3276600" y="6596390"/>
            <a:ext cx="5867400" cy="261610"/>
          </a:xfrm>
          <a:prstGeom prst="rect">
            <a:avLst/>
          </a:prstGeom>
          <a:noFill/>
        </p:spPr>
        <p:txBody>
          <a:bodyPr wrap="square" rtlCol="0">
            <a:spAutoFit/>
          </a:bodyPr>
          <a:lstStyle/>
          <a:p>
            <a:pPr algn="r"/>
            <a:r>
              <a:rPr lang="en-US" sz="1100" b="1" dirty="0" smtClean="0">
                <a:solidFill>
                  <a:srgbClr val="101141"/>
                </a:solidFill>
                <a:latin typeface="Arial"/>
                <a:cs typeface="Arial"/>
              </a:rPr>
              <a:t>BITS </a:t>
            </a:r>
            <a:r>
              <a:rPr lang="en-US" sz="1100" dirty="0" smtClean="0">
                <a:solidFill>
                  <a:srgbClr val="101141"/>
                </a:solidFill>
                <a:latin typeface="Arial"/>
                <a:cs typeface="Arial"/>
              </a:rPr>
              <a:t>Pilani, Pilani Campus</a:t>
            </a:r>
            <a:endParaRPr lang="en-US" sz="1100" dirty="0">
              <a:solidFill>
                <a:srgbClr val="101141"/>
              </a:solidFill>
              <a:latin typeface="Arial"/>
              <a:cs typeface="Arial"/>
            </a:endParaRPr>
          </a:p>
        </p:txBody>
      </p:sp>
      <p:pic>
        <p:nvPicPr>
          <p:cNvPr id="8" name="Picture 7" descr="Picture 7.png"/>
          <p:cNvPicPr>
            <a:picLocks noChangeAspect="1"/>
          </p:cNvPicPr>
          <p:nvPr/>
        </p:nvPicPr>
        <p:blipFill>
          <a:blip r:embed="rId16" cstate="print"/>
          <a:srcRect l="1923" b="5336"/>
          <a:stretch>
            <a:fillRect/>
          </a:stretch>
        </p:blipFill>
        <p:spPr>
          <a:xfrm>
            <a:off x="6629400" y="-1"/>
            <a:ext cx="2193193" cy="692697"/>
          </a:xfrm>
          <a:prstGeom prst="rect">
            <a:avLst/>
          </a:prstGeom>
        </p:spPr>
      </p:pic>
      <p:grpSp>
        <p:nvGrpSpPr>
          <p:cNvPr id="2" name="Group 8"/>
          <p:cNvGrpSpPr/>
          <p:nvPr/>
        </p:nvGrpSpPr>
        <p:grpSpPr>
          <a:xfrm>
            <a:off x="2133600" y="6553200"/>
            <a:ext cx="7010400" cy="45719"/>
            <a:chOff x="1905000" y="6553200"/>
            <a:chExt cx="7010400" cy="45719"/>
          </a:xfrm>
        </p:grpSpPr>
        <p:sp>
          <p:nvSpPr>
            <p:cNvPr id="10" name="Rectangle 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12"/>
          <p:cNvGrpSpPr/>
          <p:nvPr/>
        </p:nvGrpSpPr>
        <p:grpSpPr>
          <a:xfrm>
            <a:off x="0" y="1295400"/>
            <a:ext cx="7010400" cy="45719"/>
            <a:chOff x="1905000" y="6553200"/>
            <a:chExt cx="7010400" cy="45719"/>
          </a:xfrm>
        </p:grpSpPr>
        <p:sp>
          <p:nvSpPr>
            <p:cNvPr id="14" name="Rectangle 1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4018" r:id="rId12"/>
    <p:sldLayoutId id="2147484019" r:id="rId13"/>
    <p:sldLayoutId id="2147484020"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01.xml"/></Relationships>
</file>

<file path=ppt/slides/_rels/slide1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4.emf"/><Relationship Id="rId1" Type="http://schemas.openxmlformats.org/officeDocument/2006/relationships/slideLayout" Target="../slideLayouts/slideLayout7.xml"/><Relationship Id="rId4" Type="http://schemas.openxmlformats.org/officeDocument/2006/relationships/image" Target="../media/image15.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01.xml"/><Relationship Id="rId5" Type="http://schemas.openxmlformats.org/officeDocument/2006/relationships/image" Target="../media/image17.emf"/><Relationship Id="rId4" Type="http://schemas.openxmlformats.org/officeDocument/2006/relationships/customXml" Target="../ink/ink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0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0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01.xml"/><Relationship Id="rId5" Type="http://schemas.openxmlformats.org/officeDocument/2006/relationships/image" Target="../media/image21.emf"/><Relationship Id="rId4" Type="http://schemas.openxmlformats.org/officeDocument/2006/relationships/customXml" Target="../ink/ink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01.xml"/><Relationship Id="rId5" Type="http://schemas.openxmlformats.org/officeDocument/2006/relationships/image" Target="../media/image23.emf"/><Relationship Id="rId4" Type="http://schemas.openxmlformats.org/officeDocument/2006/relationships/customXml" Target="../ink/ink4.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0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01.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01.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01.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7.xml"/><Relationship Id="rId1" Type="http://schemas.openxmlformats.org/officeDocument/2006/relationships/vmlDrawing" Target="../drawings/vmlDrawing1.vml"/><Relationship Id="rId4" Type="http://schemas.openxmlformats.org/officeDocument/2006/relationships/image" Target="../media/image29.wmf"/></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01.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02.xml"/><Relationship Id="rId6" Type="http://schemas.openxmlformats.org/officeDocument/2006/relationships/image" Target="../media/image34.emf"/><Relationship Id="rId5" Type="http://schemas.openxmlformats.org/officeDocument/2006/relationships/customXml" Target="../ink/ink5.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01.xml"/><Relationship Id="rId5" Type="http://schemas.openxmlformats.org/officeDocument/2006/relationships/image" Target="../media/image36.emf"/><Relationship Id="rId4" Type="http://schemas.openxmlformats.org/officeDocument/2006/relationships/customXml" Target="../ink/ink6.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01.xml"/><Relationship Id="rId5" Type="http://schemas.openxmlformats.org/officeDocument/2006/relationships/image" Target="../media/image38.emf"/><Relationship Id="rId4" Type="http://schemas.openxmlformats.org/officeDocument/2006/relationships/customXml" Target="../ink/ink7.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1.emf"/><Relationship Id="rId2" Type="http://schemas.openxmlformats.org/officeDocument/2006/relationships/notesSlide" Target="../notesSlides/notesSlide18.xml"/><Relationship Id="rId1" Type="http://schemas.openxmlformats.org/officeDocument/2006/relationships/slideLayout" Target="../slideLayouts/slideLayout101.xml"/><Relationship Id="rId6" Type="http://schemas.openxmlformats.org/officeDocument/2006/relationships/customXml" Target="../ink/ink9.xml"/><Relationship Id="rId5" Type="http://schemas.openxmlformats.org/officeDocument/2006/relationships/image" Target="../media/image40.emf"/><Relationship Id="rId4" Type="http://schemas.openxmlformats.org/officeDocument/2006/relationships/customXml" Target="../ink/ink8.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101.xml"/><Relationship Id="rId5" Type="http://schemas.openxmlformats.org/officeDocument/2006/relationships/image" Target="../media/image43.emf"/><Relationship Id="rId4" Type="http://schemas.openxmlformats.org/officeDocument/2006/relationships/customXml" Target="../ink/ink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6.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Expected_value" TargetMode="External"/><Relationship Id="rId7" Type="http://schemas.openxmlformats.org/officeDocument/2006/relationships/hyperlink" Target="https://en.wikipedia.org/wiki/Standard_deviation" TargetMode="External"/><Relationship Id="rId2" Type="http://schemas.openxmlformats.org/officeDocument/2006/relationships/hyperlink" Target="https://en.wikipedia.org/wiki/Probability_distribution" TargetMode="External"/><Relationship Id="rId1" Type="http://schemas.openxmlformats.org/officeDocument/2006/relationships/slideLayout" Target="../slideLayouts/slideLayout126.xml"/><Relationship Id="rId6" Type="http://schemas.openxmlformats.org/officeDocument/2006/relationships/hyperlink" Target="https://en.wikipedia.org/wiki/Sample_size" TargetMode="External"/><Relationship Id="rId5" Type="http://schemas.openxmlformats.org/officeDocument/2006/relationships/hyperlink" Target="https://en.wikipedia.org/wiki/Statistical_population" TargetMode="External"/><Relationship Id="rId4" Type="http://schemas.openxmlformats.org/officeDocument/2006/relationships/hyperlink" Target="https://en.wikipedia.org/wiki/Normal_distribution" TargetMode="Externa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26.xml"/><Relationship Id="rId1" Type="http://schemas.openxmlformats.org/officeDocument/2006/relationships/vmlDrawing" Target="../drawings/vmlDrawing2.vml"/><Relationship Id="rId5" Type="http://schemas.openxmlformats.org/officeDocument/2006/relationships/image" Target="../media/image44.wmf"/><Relationship Id="rId4" Type="http://schemas.openxmlformats.org/officeDocument/2006/relationships/oleObject" Target="../embeddings/oleObject2.bin"/></Relationships>
</file>

<file path=ppt/slides/_rels/slide33.xml.rels><?xml version="1.0" encoding="UTF-8" standalone="yes"?>
<Relationships xmlns="http://schemas.openxmlformats.org/package/2006/relationships"><Relationship Id="rId2" Type="http://schemas.openxmlformats.org/officeDocument/2006/relationships/hyperlink" Target="https://stattrek.com/Help/Glossary.aspx?Target=Standard_normal_distribution" TargetMode="External"/><Relationship Id="rId1" Type="http://schemas.openxmlformats.org/officeDocument/2006/relationships/slideLayout" Target="../slideLayouts/slideLayout126.xml"/></Relationships>
</file>

<file path=ppt/slides/_rels/slide34.xml.rels><?xml version="1.0" encoding="UTF-8" standalone="yes"?>
<Relationships xmlns="http://schemas.openxmlformats.org/package/2006/relationships"><Relationship Id="rId2" Type="http://schemas.openxmlformats.org/officeDocument/2006/relationships/hyperlink" Target="https://stattrek.com/Help/Glossary.aspx?Target=Symmetry" TargetMode="External"/><Relationship Id="rId1" Type="http://schemas.openxmlformats.org/officeDocument/2006/relationships/slideLayout" Target="../slideLayouts/slideLayout12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36.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hyperlink" Target="https://stattrek.com/Tables/T.aspx" TargetMode="External"/><Relationship Id="rId7" Type="http://schemas.openxmlformats.org/officeDocument/2006/relationships/customXml" Target="../ink/ink11.xml"/><Relationship Id="rId2" Type="http://schemas.openxmlformats.org/officeDocument/2006/relationships/slideLayout" Target="../slideLayouts/slideLayout126.xml"/><Relationship Id="rId1" Type="http://schemas.openxmlformats.org/officeDocument/2006/relationships/vmlDrawing" Target="../drawings/vmlDrawing3.vml"/><Relationship Id="rId6" Type="http://schemas.openxmlformats.org/officeDocument/2006/relationships/image" Target="../media/image44.wmf"/><Relationship Id="rId5" Type="http://schemas.openxmlformats.org/officeDocument/2006/relationships/oleObject" Target="../embeddings/oleObject3.bin"/><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1.xml"/><Relationship Id="rId6" Type="http://schemas.openxmlformats.org/officeDocument/2006/relationships/image" Target="../media/image50.emf"/><Relationship Id="rId5" Type="http://schemas.openxmlformats.org/officeDocument/2006/relationships/customXml" Target="../ink/ink12.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9.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customXml" Target="../ink/ink13.xml"/><Relationship Id="rId1" Type="http://schemas.openxmlformats.org/officeDocument/2006/relationships/slideLayout" Target="../slideLayouts/slideLayout13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01.xml"/></Relationships>
</file>

<file path=ppt/slides/_rels/slide40.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52.png"/><Relationship Id="rId1" Type="http://schemas.openxmlformats.org/officeDocument/2006/relationships/slideLayout" Target="../slideLayouts/slideLayout131.xml"/><Relationship Id="rId6" Type="http://schemas.openxmlformats.org/officeDocument/2006/relationships/image" Target="../media/image54.emf"/><Relationship Id="rId5" Type="http://schemas.openxmlformats.org/officeDocument/2006/relationships/customXml" Target="../ink/ink15.xml"/><Relationship Id="rId4" Type="http://schemas.openxmlformats.org/officeDocument/2006/relationships/image" Target="../media/image53.emf"/></Relationships>
</file>

<file path=ppt/slides/_rels/slide41.xml.rels><?xml version="1.0" encoding="UTF-8" standalone="yes"?>
<Relationships xmlns="http://schemas.openxmlformats.org/package/2006/relationships"><Relationship Id="rId3" Type="http://schemas.openxmlformats.org/officeDocument/2006/relationships/image" Target="../media/image400.emf"/><Relationship Id="rId2" Type="http://schemas.openxmlformats.org/officeDocument/2006/relationships/customXml" Target="../ink/ink16.xml"/><Relationship Id="rId1" Type="http://schemas.openxmlformats.org/officeDocument/2006/relationships/slideLayout" Target="../slideLayouts/slideLayout131.xml"/><Relationship Id="rId5" Type="http://schemas.openxmlformats.org/officeDocument/2006/relationships/image" Target="../media/image55.emf"/><Relationship Id="rId4" Type="http://schemas.openxmlformats.org/officeDocument/2006/relationships/customXml" Target="../ink/ink17.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1.xml"/><Relationship Id="rId6" Type="http://schemas.openxmlformats.org/officeDocument/2006/relationships/image" Target="../media/image59.emf"/><Relationship Id="rId5" Type="http://schemas.openxmlformats.org/officeDocument/2006/relationships/customXml" Target="../ink/ink18.xml"/><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customXml" Target="../ink/ink19.xml"/><Relationship Id="rId1" Type="http://schemas.openxmlformats.org/officeDocument/2006/relationships/slideLayout" Target="../slideLayouts/slideLayout131.xml"/><Relationship Id="rId5" Type="http://schemas.openxmlformats.org/officeDocument/2006/relationships/image" Target="../media/image61.emf"/><Relationship Id="rId4" Type="http://schemas.openxmlformats.org/officeDocument/2006/relationships/customXml" Target="../ink/ink20.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8.png"/><Relationship Id="rId1" Type="http://schemas.openxmlformats.org/officeDocument/2006/relationships/slideLayout" Target="../slideLayouts/slideLayout131.xml"/><Relationship Id="rId5" Type="http://schemas.openxmlformats.org/officeDocument/2006/relationships/image" Target="../media/image63.emf"/><Relationship Id="rId4" Type="http://schemas.openxmlformats.org/officeDocument/2006/relationships/customXml" Target="../ink/ink21.xml"/></Relationships>
</file>

<file path=ppt/slides/_rels/slide45.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customXml" Target="../ink/ink22.xml"/><Relationship Id="rId1" Type="http://schemas.openxmlformats.org/officeDocument/2006/relationships/slideLayout" Target="../slideLayouts/slideLayout131.xml"/><Relationship Id="rId5" Type="http://schemas.openxmlformats.org/officeDocument/2006/relationships/image" Target="../media/image65.emf"/><Relationship Id="rId4" Type="http://schemas.openxmlformats.org/officeDocument/2006/relationships/customXml" Target="../ink/ink23.xml"/></Relationships>
</file>

<file path=ppt/slides/_rels/slide46.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customXml" Target="../ink/ink24.xml"/><Relationship Id="rId1" Type="http://schemas.openxmlformats.org/officeDocument/2006/relationships/slideLayout" Target="../slideLayouts/slideLayout131.xml"/></Relationships>
</file>

<file path=ppt/slides/_rels/slide4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66.png"/><Relationship Id="rId1" Type="http://schemas.openxmlformats.org/officeDocument/2006/relationships/slideLayout" Target="../slideLayouts/slideLayout131.xml"/><Relationship Id="rId6" Type="http://schemas.openxmlformats.org/officeDocument/2006/relationships/image" Target="../media/image68.png"/><Relationship Id="rId5" Type="http://schemas.openxmlformats.org/officeDocument/2006/relationships/image" Target="../media/image67.emf"/><Relationship Id="rId4" Type="http://schemas.openxmlformats.org/officeDocument/2006/relationships/customXml" Target="../ink/ink25.xml"/></Relationships>
</file>

<file path=ppt/slides/_rels/slide48.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chart" Target="../charts/chart2.xml"/><Relationship Id="rId1" Type="http://schemas.openxmlformats.org/officeDocument/2006/relationships/slideLayout" Target="../slideLayouts/slideLayout131.xml"/><Relationship Id="rId5" Type="http://schemas.openxmlformats.org/officeDocument/2006/relationships/image" Target="../media/image68.png"/><Relationship Id="rId4" Type="http://schemas.openxmlformats.org/officeDocument/2006/relationships/image" Target="../media/image67.emf"/></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01.xml"/></Relationships>
</file>

<file path=ppt/slides/_rels/slide50.xml.rels><?xml version="1.0" encoding="UTF-8" standalone="yes"?>
<Relationships xmlns="http://schemas.openxmlformats.org/package/2006/relationships"><Relationship Id="rId2" Type="http://schemas.openxmlformats.org/officeDocument/2006/relationships/image" Target="../media/image70.gif"/><Relationship Id="rId1" Type="http://schemas.openxmlformats.org/officeDocument/2006/relationships/slideLayout" Target="../slideLayouts/slideLayout136.xml"/></Relationships>
</file>

<file path=ppt/slides/_rels/slide51.xml.rels><?xml version="1.0" encoding="UTF-8" standalone="yes"?>
<Relationships xmlns="http://schemas.openxmlformats.org/package/2006/relationships"><Relationship Id="rId2" Type="http://schemas.openxmlformats.org/officeDocument/2006/relationships/image" Target="../media/image71.gif"/><Relationship Id="rId1" Type="http://schemas.openxmlformats.org/officeDocument/2006/relationships/slideLayout" Target="../slideLayouts/slideLayout137.xml"/></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8.xml"/></Relationships>
</file>

<file path=ppt/slides/_rels/slide53.xml.rels><?xml version="1.0" encoding="UTF-8" standalone="yes"?>
<Relationships xmlns="http://schemas.openxmlformats.org/package/2006/relationships"><Relationship Id="rId8" Type="http://schemas.openxmlformats.org/officeDocument/2006/relationships/customXml" Target="../ink/ink30.xml"/><Relationship Id="rId3" Type="http://schemas.openxmlformats.org/officeDocument/2006/relationships/image" Target="../media/image62.emf"/><Relationship Id="rId7" Type="http://schemas.openxmlformats.org/officeDocument/2006/relationships/image" Target="../media/image640.emf"/><Relationship Id="rId2" Type="http://schemas.openxmlformats.org/officeDocument/2006/relationships/customXml" Target="../ink/ink27.xml"/><Relationship Id="rId1" Type="http://schemas.openxmlformats.org/officeDocument/2006/relationships/slideLayout" Target="../slideLayouts/slideLayout131.xml"/><Relationship Id="rId6" Type="http://schemas.openxmlformats.org/officeDocument/2006/relationships/customXml" Target="../ink/ink29.xml"/><Relationship Id="rId11" Type="http://schemas.openxmlformats.org/officeDocument/2006/relationships/image" Target="../media/image73.emf"/><Relationship Id="rId5" Type="http://schemas.openxmlformats.org/officeDocument/2006/relationships/image" Target="../media/image630.emf"/><Relationship Id="rId10" Type="http://schemas.openxmlformats.org/officeDocument/2006/relationships/customXml" Target="../ink/ink31.xml"/><Relationship Id="rId4" Type="http://schemas.openxmlformats.org/officeDocument/2006/relationships/customXml" Target="../ink/ink28.xml"/><Relationship Id="rId9" Type="http://schemas.openxmlformats.org/officeDocument/2006/relationships/image" Target="../media/image650.emf"/></Relationships>
</file>

<file path=ppt/slides/_rels/slide54.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customXml" Target="../ink/ink32.xml"/><Relationship Id="rId1" Type="http://schemas.openxmlformats.org/officeDocument/2006/relationships/slideLayout" Target="../slideLayouts/slideLayout131.xml"/></Relationships>
</file>

<file path=ppt/slides/_rels/slide55.xml.rels><?xml version="1.0" encoding="UTF-8" standalone="yes"?>
<Relationships xmlns="http://schemas.openxmlformats.org/package/2006/relationships"><Relationship Id="rId3" Type="http://schemas.openxmlformats.org/officeDocument/2006/relationships/hyperlink" Target="https://www.youtube.com/watch?v=hV4pdjHCKuA" TargetMode="External"/><Relationship Id="rId2" Type="http://schemas.openxmlformats.org/officeDocument/2006/relationships/hyperlink" Target="https://www.youtube.com/watch?v=JU5yHa8Jd0Y" TargetMode="External"/><Relationship Id="rId1" Type="http://schemas.openxmlformats.org/officeDocument/2006/relationships/slideLayout" Target="../slideLayouts/slideLayout126.xml"/><Relationship Id="rId5" Type="http://schemas.openxmlformats.org/officeDocument/2006/relationships/hyperlink" Target="https://www.youtube.com/watch?v=N20rl2llHno" TargetMode="External"/><Relationship Id="rId4" Type="http://schemas.openxmlformats.org/officeDocument/2006/relationships/hyperlink" Target="https://www.youtube.com/watch?v=92s7IVS6A34"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0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a:xfrm>
            <a:off x="1905000" y="3200400"/>
            <a:ext cx="6934200" cy="1524000"/>
          </a:xfrm>
        </p:spPr>
        <p:txBody>
          <a:bodyPr/>
          <a:lstStyle/>
          <a:p>
            <a:pPr algn="ctr" fontAlgn="auto">
              <a:spcAft>
                <a:spcPts val="0"/>
              </a:spcAft>
              <a:defRPr/>
            </a:pPr>
            <a:r>
              <a:rPr lang="en-US" sz="3600" dirty="0" smtClean="0">
                <a:solidFill>
                  <a:srgbClr val="FFFF66"/>
                </a:solidFill>
                <a:latin typeface="+mn-lt"/>
              </a:rPr>
              <a:t>Regression: Contact Session 3</a:t>
            </a:r>
          </a:p>
        </p:txBody>
      </p:sp>
      <p:sp>
        <p:nvSpPr>
          <p:cNvPr id="5" name="Content Placeholder 1"/>
          <p:cNvSpPr>
            <a:spLocks noGrp="1"/>
          </p:cNvSpPr>
          <p:nvPr>
            <p:ph sz="quarter" idx="4294967295"/>
          </p:nvPr>
        </p:nvSpPr>
        <p:spPr>
          <a:xfrm>
            <a:off x="2690948" y="4926874"/>
            <a:ext cx="5943600" cy="1143000"/>
          </a:xfrm>
          <a:prstGeom prst="rect">
            <a:avLst/>
          </a:prstGeom>
        </p:spPr>
        <p:txBody>
          <a:bodyPr rtlCol="0">
            <a:normAutofit fontScale="85000" lnSpcReduction="20000"/>
          </a:bodyPr>
          <a:lstStyle/>
          <a:p>
            <a:pPr marL="365760" indent="-256032" algn="r" fontAlgn="auto">
              <a:lnSpc>
                <a:spcPct val="100000"/>
              </a:lnSpc>
              <a:spcAft>
                <a:spcPts val="0"/>
              </a:spcAft>
              <a:buClr>
                <a:schemeClr val="accent1"/>
              </a:buClr>
              <a:buSzPct val="68000"/>
              <a:buNone/>
              <a:defRPr/>
            </a:pPr>
            <a:r>
              <a:rPr lang="en-US" sz="2800" dirty="0" smtClean="0">
                <a:solidFill>
                  <a:schemeClr val="bg1"/>
                </a:solidFill>
                <a:latin typeface="+mn-lt"/>
                <a:cs typeface="Courier New" pitchFamily="49" charset="0"/>
              </a:rPr>
              <a:t>Dr. Chetana Gavankar, </a:t>
            </a:r>
            <a:r>
              <a:rPr lang="en-US" sz="2800" dirty="0" err="1" smtClean="0">
                <a:solidFill>
                  <a:schemeClr val="bg1"/>
                </a:solidFill>
                <a:latin typeface="+mn-lt"/>
                <a:cs typeface="Courier New" pitchFamily="49" charset="0"/>
              </a:rPr>
              <a:t>Ph.D</a:t>
            </a:r>
            <a:r>
              <a:rPr lang="en-US" sz="2800" dirty="0" smtClean="0">
                <a:solidFill>
                  <a:schemeClr val="bg1"/>
                </a:solidFill>
                <a:latin typeface="+mn-lt"/>
                <a:cs typeface="Courier New" pitchFamily="49" charset="0"/>
              </a:rPr>
              <a:t>,</a:t>
            </a:r>
          </a:p>
          <a:p>
            <a:pPr marL="365760" indent="-256032" algn="r" fontAlgn="auto">
              <a:lnSpc>
                <a:spcPct val="100000"/>
              </a:lnSpc>
              <a:spcAft>
                <a:spcPts val="0"/>
              </a:spcAft>
              <a:buClr>
                <a:schemeClr val="accent1"/>
              </a:buClr>
              <a:buSzPct val="68000"/>
              <a:buNone/>
              <a:defRPr/>
            </a:pPr>
            <a:r>
              <a:rPr lang="en-US" sz="2800" dirty="0" smtClean="0">
                <a:solidFill>
                  <a:schemeClr val="bg1"/>
                </a:solidFill>
                <a:latin typeface="+mn-lt"/>
                <a:cs typeface="Courier New" pitchFamily="49" charset="0"/>
              </a:rPr>
              <a:t>IIT Bombay-Monash University Australia</a:t>
            </a:r>
          </a:p>
          <a:p>
            <a:pPr marL="365760" indent="-256032" algn="r" fontAlgn="auto">
              <a:lnSpc>
                <a:spcPct val="100000"/>
              </a:lnSpc>
              <a:spcAft>
                <a:spcPts val="0"/>
              </a:spcAft>
              <a:buClr>
                <a:schemeClr val="accent1"/>
              </a:buClr>
              <a:buSzPct val="68000"/>
              <a:buNone/>
              <a:defRPr/>
            </a:pPr>
            <a:r>
              <a:rPr lang="en-US" sz="2800" dirty="0" smtClean="0">
                <a:solidFill>
                  <a:schemeClr val="bg1"/>
                </a:solidFill>
                <a:latin typeface="+mn-lt"/>
                <a:cs typeface="Courier New" pitchFamily="49" charset="0"/>
              </a:rPr>
              <a:t>Chetana.gavankar@pilani.bits-pilani.ac.in</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91"/>
          <p:cNvSpPr txBox="1">
            <a:spLocks noGrp="1"/>
          </p:cNvSpPr>
          <p:nvPr>
            <p:ph type="title" idx="4294967295"/>
          </p:nvPr>
        </p:nvSpPr>
        <p:spPr>
          <a:xfrm>
            <a:off x="0" y="274638"/>
            <a:ext cx="8229600" cy="1143000"/>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rgbClr val="366092"/>
              </a:buClr>
              <a:buSzPts val="4400"/>
              <a:buFont typeface="Calibri"/>
              <a:buNone/>
            </a:pPr>
            <a:r>
              <a:rPr lang="en-US" dirty="0"/>
              <a:t>Probability Theory</a:t>
            </a:r>
            <a:endParaRPr dirty="0"/>
          </a:p>
        </p:txBody>
      </p:sp>
      <p:pic>
        <p:nvPicPr>
          <p:cNvPr id="715" name="Google Shape;715;p91"/>
          <p:cNvPicPr preferRelativeResize="0"/>
          <p:nvPr/>
        </p:nvPicPr>
        <p:blipFill rotWithShape="1">
          <a:blip r:embed="rId3">
            <a:alphaModFix/>
          </a:blip>
          <a:srcRect/>
          <a:stretch/>
        </p:blipFill>
        <p:spPr>
          <a:xfrm>
            <a:off x="457200" y="1423734"/>
            <a:ext cx="7086600" cy="5049837"/>
          </a:xfrm>
          <a:prstGeom prst="rect">
            <a:avLst/>
          </a:prstGeom>
          <a:noFill/>
          <a:ln>
            <a:noFill/>
          </a:ln>
        </p:spPr>
      </p:pic>
    </p:spTree>
    <p:extLst>
      <p:ext uri="{BB962C8B-B14F-4D97-AF65-F5344CB8AC3E}">
        <p14:creationId xmlns:p14="http://schemas.microsoft.com/office/powerpoint/2010/main" val="40804540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42900" y="1063229"/>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endParaRPr lang="en-GB" altLang="en-US" sz="2400" dirty="0"/>
          </a:p>
        </p:txBody>
      </p:sp>
      <p:sp>
        <p:nvSpPr>
          <p:cNvPr id="6" name="Title 5"/>
          <p:cNvSpPr>
            <a:spLocks noGrp="1"/>
          </p:cNvSpPr>
          <p:nvPr>
            <p:ph type="title" idx="4294967295"/>
          </p:nvPr>
        </p:nvSpPr>
        <p:spPr>
          <a:xfrm>
            <a:off x="0" y="160338"/>
            <a:ext cx="6991350" cy="765175"/>
          </a:xfrm>
        </p:spPr>
        <p:txBody>
          <a:bodyPr>
            <a:normAutofit fontScale="90000"/>
          </a:bodyPr>
          <a:lstStyle/>
          <a:p>
            <a:r>
              <a:rPr lang="en-US" dirty="0" smtClean="0"/>
              <a:t>Discrete Probability </a:t>
            </a:r>
            <a:r>
              <a:rPr lang="en-US" dirty="0" err="1" smtClean="0"/>
              <a:t>Disribution</a:t>
            </a:r>
            <a:endParaRPr lang="en-US" dirty="0"/>
          </a:p>
        </p:txBody>
      </p:sp>
      <p:sp>
        <p:nvSpPr>
          <p:cNvPr id="7" name="Rectangle 3"/>
          <p:cNvSpPr txBox="1">
            <a:spLocks noChangeArrowheads="1"/>
          </p:cNvSpPr>
          <p:nvPr/>
        </p:nvSpPr>
        <p:spPr bwMode="auto">
          <a:xfrm>
            <a:off x="374276" y="1371600"/>
            <a:ext cx="775335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Tx/>
              <a:buNone/>
            </a:pPr>
            <a:r>
              <a:rPr lang="en-US" altLang="en-US" sz="2000" dirty="0">
                <a:latin typeface="Arial" panose="020B0604020202020204" pitchFamily="34" charset="0"/>
                <a:cs typeface="Arial" panose="020B0604020202020204" pitchFamily="34" charset="0"/>
              </a:rPr>
              <a:t>A </a:t>
            </a:r>
            <a:r>
              <a:rPr lang="en-US" altLang="en-US" sz="2000" b="1" i="1" dirty="0">
                <a:latin typeface="Arial" panose="020B0604020202020204" pitchFamily="34" charset="0"/>
                <a:cs typeface="Arial" panose="020B0604020202020204" pitchFamily="34" charset="0"/>
              </a:rPr>
              <a:t>probability distribution (density function)</a:t>
            </a:r>
            <a:r>
              <a:rPr lang="en-US" altLang="en-US" sz="2000" dirty="0">
                <a:latin typeface="Arial" panose="020B0604020202020204" pitchFamily="34" charset="0"/>
                <a:cs typeface="Arial" panose="020B0604020202020204" pitchFamily="34" charset="0"/>
              </a:rPr>
              <a:t> is a table, formula, or graph that describes the values of a random variable and the probability associated with these values.</a:t>
            </a:r>
          </a:p>
          <a:p>
            <a:pPr>
              <a:buFontTx/>
              <a:buNone/>
            </a:pPr>
            <a:endParaRPr lang="en-US" altLang="en-US" sz="1050" dirty="0">
              <a:latin typeface="Arial" panose="020B0604020202020204" pitchFamily="34" charset="0"/>
              <a:cs typeface="Arial" panose="020B0604020202020204" pitchFamily="34" charset="0"/>
            </a:endParaRPr>
          </a:p>
          <a:p>
            <a:pPr>
              <a:lnSpc>
                <a:spcPct val="90000"/>
              </a:lnSpc>
              <a:spcBef>
                <a:spcPct val="0"/>
              </a:spcBef>
              <a:buFontTx/>
              <a:buNone/>
            </a:pPr>
            <a:r>
              <a:rPr lang="en-US" altLang="en-US" sz="1350" b="1" dirty="0">
                <a:solidFill>
                  <a:srgbClr val="009900"/>
                </a:solidFill>
                <a:latin typeface="Arial" panose="020B0604020202020204" pitchFamily="34" charset="0"/>
              </a:rPr>
              <a:t>Discrete Probability Distribution</a:t>
            </a:r>
          </a:p>
          <a:p>
            <a:pPr>
              <a:buFontTx/>
              <a:buNone/>
            </a:pPr>
            <a:r>
              <a:rPr lang="en-US" altLang="en-US" sz="1350" dirty="0">
                <a:latin typeface="Arial" panose="020B0604020202020204" pitchFamily="34" charset="0"/>
                <a:cs typeface="Arial" panose="020B0604020202020204" pitchFamily="34" charset="0"/>
              </a:rPr>
              <a:t>	X = outcome of rolling one die</a:t>
            </a:r>
          </a:p>
          <a:p>
            <a:endParaRPr lang="en-US" altLang="en-US" sz="1050" dirty="0">
              <a:latin typeface="Arial" panose="020B0604020202020204" pitchFamily="34" charset="0"/>
              <a:cs typeface="Arial" panose="020B0604020202020204" pitchFamily="34" charset="0"/>
            </a:endParaRPr>
          </a:p>
          <a:p>
            <a:endParaRPr lang="en-US" altLang="en-US" sz="1050" dirty="0">
              <a:latin typeface="Arial" panose="020B0604020202020204" pitchFamily="34" charset="0"/>
              <a:cs typeface="Arial" panose="020B0604020202020204" pitchFamily="34" charset="0"/>
            </a:endParaRPr>
          </a:p>
          <a:p>
            <a:endParaRPr lang="en-US" altLang="en-US" sz="1050" dirty="0">
              <a:latin typeface="Arial" panose="020B0604020202020204" pitchFamily="34" charset="0"/>
              <a:cs typeface="Arial" panose="020B0604020202020204" pitchFamily="34" charset="0"/>
            </a:endParaRPr>
          </a:p>
        </p:txBody>
      </p:sp>
      <p:pic>
        <p:nvPicPr>
          <p:cNvPr id="8"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3124200"/>
            <a:ext cx="41910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3"/>
          <p:cNvSpPr txBox="1">
            <a:spLocks noChangeArrowheads="1"/>
          </p:cNvSpPr>
          <p:nvPr/>
        </p:nvSpPr>
        <p:spPr>
          <a:xfrm>
            <a:off x="685800" y="3886200"/>
            <a:ext cx="6934200" cy="2114550"/>
          </a:xfrm>
          <a:prstGeom prst="rect">
            <a:avLst/>
          </a:prstGeom>
        </p:spPr>
        <p:txBody>
          <a:bodyPr/>
          <a:lstStyle/>
          <a:p>
            <a:pPr marL="257175" indent="-257175">
              <a:lnSpc>
                <a:spcPct val="90000"/>
              </a:lnSpc>
              <a:defRPr/>
            </a:pPr>
            <a:r>
              <a:rPr lang="en-US" b="1" dirty="0">
                <a:solidFill>
                  <a:srgbClr val="009900"/>
                </a:solidFill>
                <a:latin typeface="Arial" charset="0"/>
              </a:rPr>
              <a:t>Discrete Probability Notation…</a:t>
            </a:r>
          </a:p>
          <a:p>
            <a:pPr marL="257175" indent="-257175">
              <a:spcBef>
                <a:spcPct val="20000"/>
              </a:spcBef>
              <a:buFont typeface="Wingdings" pitchFamily="2" charset="2"/>
              <a:buChar char="ü"/>
              <a:defRPr/>
            </a:pPr>
            <a:r>
              <a:rPr lang="en-US" dirty="0">
                <a:cs typeface="Arial" pitchFamily="34" charset="0"/>
              </a:rPr>
              <a:t>An upper-case letter will represent the </a:t>
            </a:r>
            <a:r>
              <a:rPr lang="en-US" b="1" i="1" dirty="0">
                <a:cs typeface="Arial" pitchFamily="34" charset="0"/>
              </a:rPr>
              <a:t>name</a:t>
            </a:r>
            <a:r>
              <a:rPr lang="en-US" dirty="0">
                <a:cs typeface="Arial" pitchFamily="34" charset="0"/>
              </a:rPr>
              <a:t> of the random variable, usually </a:t>
            </a:r>
            <a:r>
              <a:rPr lang="en-US" b="1" dirty="0">
                <a:cs typeface="Arial" pitchFamily="34" charset="0"/>
              </a:rPr>
              <a:t>X</a:t>
            </a:r>
            <a:r>
              <a:rPr lang="en-US" dirty="0">
                <a:cs typeface="Arial" pitchFamily="34" charset="0"/>
              </a:rPr>
              <a:t>.</a:t>
            </a:r>
          </a:p>
          <a:p>
            <a:pPr marL="257175" indent="-257175">
              <a:spcBef>
                <a:spcPct val="20000"/>
              </a:spcBef>
              <a:buFont typeface="Wingdings" pitchFamily="2" charset="2"/>
              <a:buChar char="ü"/>
              <a:defRPr/>
            </a:pPr>
            <a:r>
              <a:rPr lang="en-US" dirty="0">
                <a:cs typeface="Arial" pitchFamily="34" charset="0"/>
              </a:rPr>
              <a:t>Its lower-case counterpart, x, will represent the </a:t>
            </a:r>
            <a:r>
              <a:rPr lang="en-US" b="1" i="1" dirty="0">
                <a:cs typeface="Arial" pitchFamily="34" charset="0"/>
              </a:rPr>
              <a:t>value</a:t>
            </a:r>
            <a:r>
              <a:rPr lang="en-US" dirty="0">
                <a:cs typeface="Arial" pitchFamily="34" charset="0"/>
              </a:rPr>
              <a:t> of the random variable.</a:t>
            </a:r>
          </a:p>
          <a:p>
            <a:pPr marL="257175" indent="-257175">
              <a:spcBef>
                <a:spcPct val="20000"/>
              </a:spcBef>
              <a:buFont typeface="Wingdings" pitchFamily="2" charset="2"/>
              <a:buChar char="ü"/>
              <a:defRPr/>
            </a:pPr>
            <a:r>
              <a:rPr lang="en-US" dirty="0">
                <a:cs typeface="Arial" pitchFamily="34" charset="0"/>
              </a:rPr>
              <a:t>The probability that the random variable </a:t>
            </a:r>
            <a:r>
              <a:rPr lang="en-US" b="1" dirty="0">
                <a:cs typeface="Arial" pitchFamily="34" charset="0"/>
              </a:rPr>
              <a:t>X</a:t>
            </a:r>
            <a:r>
              <a:rPr lang="en-US" dirty="0">
                <a:cs typeface="Arial" pitchFamily="34" charset="0"/>
              </a:rPr>
              <a:t> will equal x is: </a:t>
            </a:r>
          </a:p>
          <a:p>
            <a:pPr marL="257175" indent="-257175">
              <a:spcBef>
                <a:spcPct val="20000"/>
              </a:spcBef>
              <a:defRPr/>
            </a:pPr>
            <a:r>
              <a:rPr lang="en-US" dirty="0">
                <a:cs typeface="Arial" pitchFamily="34" charset="0"/>
              </a:rPr>
              <a:t>	P(</a:t>
            </a:r>
            <a:r>
              <a:rPr lang="en-US" b="1" dirty="0">
                <a:cs typeface="Arial" pitchFamily="34" charset="0"/>
              </a:rPr>
              <a:t>X</a:t>
            </a:r>
            <a:r>
              <a:rPr lang="en-US" dirty="0">
                <a:cs typeface="Arial" pitchFamily="34" charset="0"/>
              </a:rPr>
              <a:t> = x)  or more simply P(x)</a:t>
            </a:r>
          </a:p>
          <a:p>
            <a:pPr marL="257175" indent="-257175">
              <a:spcBef>
                <a:spcPct val="20000"/>
              </a:spcBef>
              <a:buFont typeface="Wingdings" pitchFamily="2" charset="2"/>
              <a:buChar char="ü"/>
              <a:defRPr/>
            </a:pPr>
            <a:r>
              <a:rPr lang="en-US" b="1" dirty="0">
                <a:cs typeface="Arial" pitchFamily="34" charset="0"/>
              </a:rPr>
              <a:t>X</a:t>
            </a:r>
            <a:r>
              <a:rPr lang="en-US" dirty="0">
                <a:cs typeface="Arial" pitchFamily="34" charset="0"/>
              </a:rPr>
              <a:t> = number of heads in 10 flips of coin</a:t>
            </a:r>
          </a:p>
          <a:p>
            <a:pPr marL="257175" indent="-257175">
              <a:spcBef>
                <a:spcPct val="20000"/>
              </a:spcBef>
              <a:defRPr/>
            </a:pPr>
            <a:r>
              <a:rPr lang="en-US" dirty="0">
                <a:cs typeface="Arial" pitchFamily="34" charset="0"/>
              </a:rPr>
              <a:t>	P(X = 5) = P(5) = probability of 5 heads (x) in 10 flips</a:t>
            </a:r>
          </a:p>
          <a:p>
            <a:pPr marL="257175" indent="-257175">
              <a:spcBef>
                <a:spcPct val="20000"/>
              </a:spcBef>
              <a:buFont typeface="Arial" charset="0"/>
              <a:buChar char="•"/>
              <a:defRPr/>
            </a:pPr>
            <a:endParaRPr lang="en-US" sz="1050" dirty="0">
              <a:latin typeface="+mn-lt"/>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3000600" y="3687840"/>
              <a:ext cx="360" cy="360"/>
            </p14:xfrm>
          </p:contentPart>
        </mc:Choice>
        <mc:Fallback>
          <p:pic>
            <p:nvPicPr>
              <p:cNvPr id="2" name="Ink 1"/>
              <p:cNvPicPr/>
              <p:nvPr/>
            </p:nvPicPr>
            <p:blipFill>
              <a:blip r:embed="rId4"/>
              <a:stretch>
                <a:fillRect/>
              </a:stretch>
            </p:blipFill>
            <p:spPr>
              <a:xfrm>
                <a:off x="2991240" y="3678480"/>
                <a:ext cx="19080" cy="19080"/>
              </a:xfrm>
              <a:prstGeom prst="rect">
                <a:avLst/>
              </a:prstGeom>
            </p:spPr>
          </p:pic>
        </mc:Fallback>
      </mc:AlternateContent>
    </p:spTree>
    <p:extLst>
      <p:ext uri="{BB962C8B-B14F-4D97-AF65-F5344CB8AC3E}">
        <p14:creationId xmlns:p14="http://schemas.microsoft.com/office/powerpoint/2010/main" val="35341163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42900" y="1063229"/>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endParaRPr lang="en-GB" altLang="en-US" sz="2400" dirty="0"/>
          </a:p>
        </p:txBody>
      </p:sp>
      <p:sp>
        <p:nvSpPr>
          <p:cNvPr id="6" name="Title 5"/>
          <p:cNvSpPr>
            <a:spLocks noGrp="1"/>
          </p:cNvSpPr>
          <p:nvPr>
            <p:ph type="title" idx="4294967295"/>
          </p:nvPr>
        </p:nvSpPr>
        <p:spPr>
          <a:xfrm>
            <a:off x="-8625" y="492224"/>
            <a:ext cx="6991350" cy="765175"/>
          </a:xfrm>
        </p:spPr>
        <p:txBody>
          <a:bodyPr>
            <a:noAutofit/>
          </a:bodyPr>
          <a:lstStyle/>
          <a:p>
            <a:r>
              <a:rPr lang="en-US" sz="3200" dirty="0"/>
              <a:t>Computing Mean, Variance, and Std. Dev. for </a:t>
            </a:r>
            <a:r>
              <a:rPr lang="en-US" sz="3200" dirty="0" smtClean="0"/>
              <a:t>Discrete </a:t>
            </a:r>
            <a:r>
              <a:rPr lang="en-US" sz="3200" dirty="0"/>
              <a:t>Random Variable </a:t>
            </a:r>
          </a:p>
        </p:txBody>
      </p:sp>
      <p:sp>
        <p:nvSpPr>
          <p:cNvPr id="4" name="Rectangle 1"/>
          <p:cNvSpPr>
            <a:spLocks noChangeArrowheads="1"/>
          </p:cNvSpPr>
          <p:nvPr/>
        </p:nvSpPr>
        <p:spPr bwMode="auto">
          <a:xfrm>
            <a:off x="514350" y="2164024"/>
            <a:ext cx="7543800"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Tx/>
              <a:buNone/>
            </a:pPr>
            <a:r>
              <a:rPr lang="en-US" altLang="en-US" sz="1350" b="1" dirty="0">
                <a:solidFill>
                  <a:srgbClr val="009900"/>
                </a:solidFill>
                <a:latin typeface="Arial" panose="020B0604020202020204" pitchFamily="34" charset="0"/>
              </a:rPr>
              <a:t>Example </a:t>
            </a:r>
            <a:r>
              <a:rPr lang="en-US" altLang="en-US" sz="1350" dirty="0">
                <a:latin typeface="Arial" panose="020B0604020202020204" pitchFamily="34" charset="0"/>
              </a:rPr>
              <a:t>A mutual fund sales person knows that there is </a:t>
            </a:r>
            <a:r>
              <a:rPr lang="en-US" altLang="en-US" sz="1350" i="1" dirty="0">
                <a:latin typeface="Arial" panose="020B0604020202020204" pitchFamily="34" charset="0"/>
              </a:rPr>
              <a:t>20% chance of closing a sale</a:t>
            </a:r>
            <a:r>
              <a:rPr lang="en-US" altLang="en-US" sz="1350" dirty="0">
                <a:latin typeface="Arial" panose="020B0604020202020204" pitchFamily="34" charset="0"/>
              </a:rPr>
              <a:t> on each call she makes. What is the </a:t>
            </a:r>
            <a:r>
              <a:rPr lang="en-US" altLang="en-US" sz="1350" b="1" i="1" dirty="0">
                <a:latin typeface="Arial" panose="020B0604020202020204" pitchFamily="34" charset="0"/>
              </a:rPr>
              <a:t>probability distribution  and mean of the number of sales</a:t>
            </a:r>
            <a:r>
              <a:rPr lang="en-US" altLang="en-US" sz="1350" dirty="0">
                <a:latin typeface="Arial" panose="020B0604020202020204" pitchFamily="34" charset="0"/>
              </a:rPr>
              <a:t> if she plans to call three customers?</a:t>
            </a:r>
            <a:endParaRPr lang="en-US" altLang="en-US" sz="1050" dirty="0">
              <a:latin typeface="Arial" panose="020B0604020202020204" pitchFamily="34" charset="0"/>
            </a:endParaRPr>
          </a:p>
        </p:txBody>
      </p:sp>
      <p:sp>
        <p:nvSpPr>
          <p:cNvPr id="5" name="Rectangle 4"/>
          <p:cNvSpPr>
            <a:spLocks noChangeArrowheads="1"/>
          </p:cNvSpPr>
          <p:nvPr/>
        </p:nvSpPr>
        <p:spPr bwMode="auto">
          <a:xfrm>
            <a:off x="529704" y="3095800"/>
            <a:ext cx="7090296" cy="1775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90000"/>
              </a:lnSpc>
              <a:spcBef>
                <a:spcPct val="0"/>
              </a:spcBef>
              <a:buFontTx/>
              <a:buNone/>
            </a:pPr>
            <a:r>
              <a:rPr lang="en-US" altLang="en-US" sz="1350" dirty="0">
                <a:solidFill>
                  <a:srgbClr val="3333FF"/>
                </a:solidFill>
                <a:latin typeface="Arial" panose="020B0604020202020204" pitchFamily="34" charset="0"/>
              </a:rPr>
              <a:t>Solution:</a:t>
            </a:r>
          </a:p>
          <a:p>
            <a:pPr eaLnBrk="1" hangingPunct="1">
              <a:lnSpc>
                <a:spcPct val="90000"/>
              </a:lnSpc>
              <a:spcBef>
                <a:spcPct val="0"/>
              </a:spcBef>
              <a:buFontTx/>
              <a:buNone/>
            </a:pPr>
            <a:endParaRPr lang="en-US" altLang="en-US" sz="1350" dirty="0">
              <a:latin typeface="Arial" panose="020B0604020202020204" pitchFamily="34" charset="0"/>
            </a:endParaRPr>
          </a:p>
          <a:p>
            <a:pPr eaLnBrk="1" hangingPunct="1">
              <a:lnSpc>
                <a:spcPct val="90000"/>
              </a:lnSpc>
              <a:spcBef>
                <a:spcPct val="0"/>
              </a:spcBef>
              <a:buFontTx/>
              <a:buNone/>
            </a:pPr>
            <a:r>
              <a:rPr lang="en-US" altLang="en-US" sz="1350" dirty="0">
                <a:latin typeface="Arial" panose="020B0604020202020204" pitchFamily="34" charset="0"/>
              </a:rPr>
              <a:t>Random Variable = X = # Sales Made in 3 Attempts</a:t>
            </a:r>
          </a:p>
          <a:p>
            <a:pPr eaLnBrk="1" hangingPunct="1">
              <a:lnSpc>
                <a:spcPct val="90000"/>
              </a:lnSpc>
              <a:spcBef>
                <a:spcPct val="0"/>
              </a:spcBef>
              <a:buFontTx/>
              <a:buNone/>
            </a:pPr>
            <a:endParaRPr lang="en-US" altLang="en-US" sz="1350" dirty="0">
              <a:latin typeface="Arial" panose="020B0604020202020204" pitchFamily="34" charset="0"/>
            </a:endParaRPr>
          </a:p>
          <a:p>
            <a:pPr eaLnBrk="1" hangingPunct="1">
              <a:lnSpc>
                <a:spcPct val="90000"/>
              </a:lnSpc>
              <a:spcBef>
                <a:spcPct val="0"/>
              </a:spcBef>
              <a:buFontTx/>
              <a:buNone/>
            </a:pPr>
            <a:r>
              <a:rPr lang="en-US" altLang="en-US" sz="1350" dirty="0">
                <a:latin typeface="Arial" panose="020B0604020202020204" pitchFamily="34" charset="0"/>
              </a:rPr>
              <a:t>Let S denote the event of closing a sale </a:t>
            </a:r>
            <a:r>
              <a:rPr lang="en-US" altLang="en-US" sz="1350" b="1" dirty="0">
                <a:latin typeface="Arial" panose="020B0604020202020204" pitchFamily="34" charset="0"/>
              </a:rPr>
              <a:t>P(S)=.20</a:t>
            </a:r>
          </a:p>
          <a:p>
            <a:pPr eaLnBrk="1" hangingPunct="1">
              <a:lnSpc>
                <a:spcPct val="90000"/>
              </a:lnSpc>
              <a:spcBef>
                <a:spcPct val="0"/>
              </a:spcBef>
              <a:buFontTx/>
              <a:buNone/>
            </a:pPr>
            <a:endParaRPr lang="en-US" altLang="en-US" sz="1350" dirty="0">
              <a:latin typeface="Arial" panose="020B0604020202020204" pitchFamily="34" charset="0"/>
            </a:endParaRPr>
          </a:p>
          <a:p>
            <a:pPr eaLnBrk="1" hangingPunct="1">
              <a:lnSpc>
                <a:spcPct val="90000"/>
              </a:lnSpc>
              <a:spcBef>
                <a:spcPct val="0"/>
              </a:spcBef>
              <a:buFontTx/>
              <a:buNone/>
            </a:pPr>
            <a:r>
              <a:rPr lang="en-US" altLang="en-US" sz="1350" dirty="0">
                <a:latin typeface="Arial" panose="020B0604020202020204" pitchFamily="34" charset="0"/>
              </a:rPr>
              <a:t>Thus S</a:t>
            </a:r>
            <a:r>
              <a:rPr lang="en-US" altLang="en-US" sz="1350" baseline="30000" dirty="0">
                <a:latin typeface="Arial" panose="020B0604020202020204" pitchFamily="34" charset="0"/>
              </a:rPr>
              <a:t>C</a:t>
            </a:r>
            <a:r>
              <a:rPr lang="en-US" altLang="en-US" sz="1350" dirty="0">
                <a:latin typeface="Arial" panose="020B0604020202020204" pitchFamily="34" charset="0"/>
              </a:rPr>
              <a:t> is the event of not closing a sale, and </a:t>
            </a:r>
            <a:r>
              <a:rPr lang="en-US" altLang="en-US" sz="1350" b="1" dirty="0">
                <a:latin typeface="Arial" panose="020B0604020202020204" pitchFamily="34" charset="0"/>
              </a:rPr>
              <a:t>P(S</a:t>
            </a:r>
            <a:r>
              <a:rPr lang="en-US" altLang="en-US" sz="1350" b="1" baseline="30000" dirty="0">
                <a:latin typeface="Arial" panose="020B0604020202020204" pitchFamily="34" charset="0"/>
              </a:rPr>
              <a:t>C</a:t>
            </a:r>
            <a:r>
              <a:rPr lang="en-US" altLang="en-US" sz="1350" b="1" dirty="0">
                <a:latin typeface="Arial" panose="020B0604020202020204" pitchFamily="34" charset="0"/>
              </a:rPr>
              <a:t>)=.80</a:t>
            </a:r>
          </a:p>
          <a:p>
            <a:pPr eaLnBrk="1" hangingPunct="1">
              <a:lnSpc>
                <a:spcPct val="90000"/>
              </a:lnSpc>
              <a:spcBef>
                <a:spcPct val="0"/>
              </a:spcBef>
              <a:buFontTx/>
              <a:buNone/>
            </a:pPr>
            <a:endParaRPr lang="en-US" altLang="en-US" sz="1350" b="1" dirty="0">
              <a:latin typeface="Arial" panose="020B0604020202020204" pitchFamily="34" charset="0"/>
            </a:endParaRPr>
          </a:p>
          <a:p>
            <a:pPr eaLnBrk="1" hangingPunct="1">
              <a:lnSpc>
                <a:spcPct val="90000"/>
              </a:lnSpc>
              <a:spcBef>
                <a:spcPct val="0"/>
              </a:spcBef>
              <a:buFontTx/>
              <a:buNone/>
            </a:pPr>
            <a:r>
              <a:rPr lang="en-US" altLang="en-US" sz="1350" dirty="0">
                <a:latin typeface="Arial" panose="020B0604020202020204" pitchFamily="34" charset="0"/>
              </a:rPr>
              <a:t>Seems reasonable to assume that sales are </a:t>
            </a:r>
            <a:r>
              <a:rPr lang="en-US" altLang="en-US" sz="1350" b="1" dirty="0">
                <a:latin typeface="Arial" panose="020B0604020202020204" pitchFamily="34" charset="0"/>
              </a:rPr>
              <a:t>independent</a:t>
            </a:r>
            <a:r>
              <a:rPr lang="en-US" altLang="en-US" sz="1350" dirty="0">
                <a:latin typeface="Arial" panose="020B0604020202020204" pitchFamily="34" charset="0"/>
              </a:rPr>
              <a:t>.</a:t>
            </a:r>
          </a:p>
        </p:txBody>
      </p:sp>
    </p:spTree>
    <p:extLst>
      <p:ext uri="{BB962C8B-B14F-4D97-AF65-F5344CB8AC3E}">
        <p14:creationId xmlns:p14="http://schemas.microsoft.com/office/powerpoint/2010/main" val="26551940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42900" y="1063229"/>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endParaRPr lang="en-GB" altLang="en-US" sz="2400" dirty="0"/>
          </a:p>
        </p:txBody>
      </p:sp>
      <p:sp>
        <p:nvSpPr>
          <p:cNvPr id="6" name="Title 5"/>
          <p:cNvSpPr>
            <a:spLocks noGrp="1"/>
          </p:cNvSpPr>
          <p:nvPr>
            <p:ph type="title" idx="4294967295"/>
          </p:nvPr>
        </p:nvSpPr>
        <p:spPr>
          <a:xfrm>
            <a:off x="0" y="160338"/>
            <a:ext cx="6991350" cy="765175"/>
          </a:xfrm>
        </p:spPr>
        <p:txBody>
          <a:bodyPr>
            <a:normAutofit fontScale="90000"/>
          </a:bodyPr>
          <a:lstStyle/>
          <a:p>
            <a:r>
              <a:rPr lang="en-US" dirty="0"/>
              <a:t>Developing Discrete Probability Distributions</a:t>
            </a:r>
          </a:p>
        </p:txBody>
      </p:sp>
      <p:sp>
        <p:nvSpPr>
          <p:cNvPr id="4" name="Rectangle 3"/>
          <p:cNvSpPr txBox="1">
            <a:spLocks noChangeArrowheads="1"/>
          </p:cNvSpPr>
          <p:nvPr/>
        </p:nvSpPr>
        <p:spPr bwMode="auto">
          <a:xfrm>
            <a:off x="628650" y="2171700"/>
            <a:ext cx="520065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Tx/>
              <a:buNone/>
            </a:pPr>
            <a:r>
              <a:rPr lang="en-US" altLang="en-US" sz="1200" b="1" dirty="0">
                <a:solidFill>
                  <a:srgbClr val="FF0000"/>
                </a:solidFill>
                <a:latin typeface="Arial" panose="020B0604020202020204" pitchFamily="34" charset="0"/>
                <a:cs typeface="Arial" panose="020B0604020202020204" pitchFamily="34" charset="0"/>
              </a:rPr>
              <a:t>SSS    :  P(X = 3) = (.2)*(.2)*(.2) =  0.008      </a:t>
            </a:r>
          </a:p>
          <a:p>
            <a:pPr>
              <a:buFontTx/>
              <a:buNone/>
            </a:pPr>
            <a:r>
              <a:rPr lang="en-US" altLang="en-US" sz="1200" b="1" dirty="0">
                <a:solidFill>
                  <a:srgbClr val="FF0000"/>
                </a:solidFill>
                <a:latin typeface="Arial" panose="020B0604020202020204" pitchFamily="34" charset="0"/>
                <a:cs typeface="Arial" panose="020B0604020202020204" pitchFamily="34" charset="0"/>
              </a:rPr>
              <a:t>                                                                      </a:t>
            </a:r>
            <a:r>
              <a:rPr lang="en-US" altLang="en-US" sz="1200" b="1" dirty="0">
                <a:latin typeface="Arial" panose="020B0604020202020204" pitchFamily="34" charset="0"/>
                <a:cs typeface="Arial" panose="020B0604020202020204" pitchFamily="34" charset="0"/>
              </a:rPr>
              <a:t>P(3) = .008</a:t>
            </a:r>
          </a:p>
          <a:p>
            <a:pPr>
              <a:buFontTx/>
              <a:buNone/>
            </a:pPr>
            <a:r>
              <a:rPr lang="en-US" altLang="en-US" sz="1200" b="1" dirty="0">
                <a:solidFill>
                  <a:srgbClr val="FF9900"/>
                </a:solidFill>
                <a:latin typeface="Arial" panose="020B0604020202020204" pitchFamily="34" charset="0"/>
                <a:cs typeface="Arial" panose="020B0604020202020204" pitchFamily="34" charset="0"/>
              </a:rPr>
              <a:t>SSS</a:t>
            </a:r>
            <a:r>
              <a:rPr lang="en-US" altLang="en-US" sz="1200" b="1" baseline="30000" dirty="0">
                <a:solidFill>
                  <a:srgbClr val="FF9900"/>
                </a:solidFill>
                <a:latin typeface="Arial" panose="020B0604020202020204" pitchFamily="34" charset="0"/>
                <a:cs typeface="Arial" panose="020B0604020202020204" pitchFamily="34" charset="0"/>
              </a:rPr>
              <a:t>C        </a:t>
            </a:r>
            <a:r>
              <a:rPr lang="en-US" altLang="en-US" sz="1200" b="1" dirty="0">
                <a:solidFill>
                  <a:srgbClr val="FF9900"/>
                </a:solidFill>
                <a:latin typeface="Arial" panose="020B0604020202020204" pitchFamily="34" charset="0"/>
                <a:cs typeface="Arial" panose="020B0604020202020204" pitchFamily="34" charset="0"/>
              </a:rPr>
              <a:t>:  P(X = 2) = (.2)*(.2)*(.8) =  0.032   </a:t>
            </a:r>
            <a:endParaRPr lang="en-US" altLang="en-US" sz="1200" b="1" u="sng" baseline="30000" dirty="0">
              <a:solidFill>
                <a:srgbClr val="FF9900"/>
              </a:solidFill>
              <a:latin typeface="Arial" panose="020B0604020202020204" pitchFamily="34" charset="0"/>
              <a:cs typeface="Arial" panose="020B0604020202020204" pitchFamily="34" charset="0"/>
            </a:endParaRPr>
          </a:p>
          <a:p>
            <a:pPr>
              <a:buFontTx/>
              <a:buNone/>
            </a:pPr>
            <a:r>
              <a:rPr lang="en-US" altLang="en-US" sz="1200" b="1" dirty="0">
                <a:solidFill>
                  <a:srgbClr val="FF9900"/>
                </a:solidFill>
                <a:latin typeface="Arial" panose="020B0604020202020204" pitchFamily="34" charset="0"/>
                <a:cs typeface="Arial" panose="020B0604020202020204" pitchFamily="34" charset="0"/>
              </a:rPr>
              <a:t>SS</a:t>
            </a:r>
            <a:r>
              <a:rPr lang="en-US" altLang="en-US" sz="1200" b="1" baseline="30000" dirty="0">
                <a:solidFill>
                  <a:srgbClr val="FF9900"/>
                </a:solidFill>
                <a:latin typeface="Arial" panose="020B0604020202020204" pitchFamily="34" charset="0"/>
                <a:cs typeface="Arial" panose="020B0604020202020204" pitchFamily="34" charset="0"/>
              </a:rPr>
              <a:t>C</a:t>
            </a:r>
            <a:r>
              <a:rPr lang="en-US" altLang="en-US" sz="1200" b="1" dirty="0">
                <a:solidFill>
                  <a:srgbClr val="FF9900"/>
                </a:solidFill>
                <a:latin typeface="Arial" panose="020B0604020202020204" pitchFamily="34" charset="0"/>
                <a:cs typeface="Arial" panose="020B0604020202020204" pitchFamily="34" charset="0"/>
              </a:rPr>
              <a:t>S      :  P(X = 2) = (.2)*(.8)*(.2) =  0.032   </a:t>
            </a:r>
          </a:p>
          <a:p>
            <a:pPr>
              <a:buFontTx/>
              <a:buNone/>
            </a:pPr>
            <a:r>
              <a:rPr lang="en-US" altLang="en-US" sz="1200" b="1" dirty="0">
                <a:solidFill>
                  <a:srgbClr val="FF9900"/>
                </a:solidFill>
                <a:latin typeface="Arial" panose="020B0604020202020204" pitchFamily="34" charset="0"/>
                <a:cs typeface="Arial" panose="020B0604020202020204" pitchFamily="34" charset="0"/>
              </a:rPr>
              <a:t>S</a:t>
            </a:r>
            <a:r>
              <a:rPr lang="en-US" altLang="en-US" sz="1200" b="1" baseline="30000" dirty="0">
                <a:solidFill>
                  <a:srgbClr val="FF9900"/>
                </a:solidFill>
                <a:latin typeface="Arial" panose="020B0604020202020204" pitchFamily="34" charset="0"/>
                <a:cs typeface="Arial" panose="020B0604020202020204" pitchFamily="34" charset="0"/>
              </a:rPr>
              <a:t>C</a:t>
            </a:r>
            <a:r>
              <a:rPr lang="en-US" altLang="en-US" sz="1200" b="1" dirty="0">
                <a:solidFill>
                  <a:srgbClr val="FF9900"/>
                </a:solidFill>
                <a:latin typeface="Arial" panose="020B0604020202020204" pitchFamily="34" charset="0"/>
                <a:cs typeface="Arial" panose="020B0604020202020204" pitchFamily="34" charset="0"/>
              </a:rPr>
              <a:t>SS      :  P(X = 2) = (.8)*(.2)*(.2) =  0.032   </a:t>
            </a:r>
          </a:p>
          <a:p>
            <a:pPr>
              <a:buFontTx/>
              <a:buNone/>
            </a:pPr>
            <a:r>
              <a:rPr lang="en-US" altLang="en-US" sz="1200" b="1" dirty="0">
                <a:solidFill>
                  <a:srgbClr val="0000FF"/>
                </a:solidFill>
                <a:latin typeface="Arial" panose="020B0604020202020204" pitchFamily="34" charset="0"/>
                <a:cs typeface="Arial" panose="020B0604020202020204" pitchFamily="34" charset="0"/>
              </a:rPr>
              <a:t>                                                                      </a:t>
            </a:r>
            <a:r>
              <a:rPr lang="en-US" altLang="en-US" sz="1200" b="1" dirty="0">
                <a:latin typeface="Arial" panose="020B0604020202020204" pitchFamily="34" charset="0"/>
                <a:cs typeface="Arial" panose="020B0604020202020204" pitchFamily="34" charset="0"/>
              </a:rPr>
              <a:t>P(2) = .032+.032+.032 					            (Additive Law)	</a:t>
            </a:r>
            <a:endParaRPr lang="en-US" altLang="en-US" sz="1200" b="1" dirty="0">
              <a:solidFill>
                <a:srgbClr val="0000FF"/>
              </a:solidFill>
              <a:latin typeface="Arial" panose="020B0604020202020204" pitchFamily="34" charset="0"/>
              <a:cs typeface="Arial" panose="020B0604020202020204" pitchFamily="34" charset="0"/>
            </a:endParaRPr>
          </a:p>
          <a:p>
            <a:pPr>
              <a:buFontTx/>
              <a:buNone/>
            </a:pPr>
            <a:r>
              <a:rPr lang="en-US" altLang="en-US" sz="1200" b="1" dirty="0">
                <a:solidFill>
                  <a:srgbClr val="00CC00"/>
                </a:solidFill>
                <a:latin typeface="Arial" panose="020B0604020202020204" pitchFamily="34" charset="0"/>
                <a:cs typeface="Arial" panose="020B0604020202020204" pitchFamily="34" charset="0"/>
              </a:rPr>
              <a:t>SS</a:t>
            </a:r>
            <a:r>
              <a:rPr lang="en-US" altLang="en-US" sz="1200" b="1" baseline="30000" dirty="0">
                <a:solidFill>
                  <a:srgbClr val="00CC00"/>
                </a:solidFill>
                <a:latin typeface="Arial" panose="020B0604020202020204" pitchFamily="34" charset="0"/>
                <a:cs typeface="Arial" panose="020B0604020202020204" pitchFamily="34" charset="0"/>
              </a:rPr>
              <a:t>C</a:t>
            </a:r>
            <a:r>
              <a:rPr lang="en-US" altLang="en-US" sz="1200" b="1" dirty="0">
                <a:solidFill>
                  <a:srgbClr val="00CC00"/>
                </a:solidFill>
                <a:latin typeface="Arial" panose="020B0604020202020204" pitchFamily="34" charset="0"/>
                <a:cs typeface="Arial" panose="020B0604020202020204" pitchFamily="34" charset="0"/>
              </a:rPr>
              <a:t>S</a:t>
            </a:r>
            <a:r>
              <a:rPr lang="en-US" altLang="en-US" sz="1200" b="1" baseline="30000" dirty="0">
                <a:solidFill>
                  <a:srgbClr val="00CC00"/>
                </a:solidFill>
                <a:latin typeface="Arial" panose="020B0604020202020204" pitchFamily="34" charset="0"/>
                <a:cs typeface="Arial" panose="020B0604020202020204" pitchFamily="34" charset="0"/>
              </a:rPr>
              <a:t>C     </a:t>
            </a:r>
            <a:r>
              <a:rPr lang="en-US" altLang="en-US" sz="1200" b="1" dirty="0">
                <a:solidFill>
                  <a:srgbClr val="00CC00"/>
                </a:solidFill>
                <a:latin typeface="Arial" panose="020B0604020202020204" pitchFamily="34" charset="0"/>
                <a:cs typeface="Arial" panose="020B0604020202020204" pitchFamily="34" charset="0"/>
              </a:rPr>
              <a:t>:  P(X = 1) = (.2)*(.8)*(.8) =   0.128</a:t>
            </a:r>
            <a:endParaRPr lang="en-US" altLang="en-US" sz="1200" b="1" baseline="30000" dirty="0">
              <a:solidFill>
                <a:srgbClr val="00CC00"/>
              </a:solidFill>
              <a:latin typeface="Arial" panose="020B0604020202020204" pitchFamily="34" charset="0"/>
              <a:cs typeface="Arial" panose="020B0604020202020204" pitchFamily="34" charset="0"/>
            </a:endParaRPr>
          </a:p>
          <a:p>
            <a:pPr>
              <a:buFontTx/>
              <a:buNone/>
            </a:pPr>
            <a:r>
              <a:rPr lang="en-US" altLang="en-US" sz="1200" b="1" dirty="0">
                <a:solidFill>
                  <a:srgbClr val="00CC00"/>
                </a:solidFill>
                <a:latin typeface="Arial" panose="020B0604020202020204" pitchFamily="34" charset="0"/>
                <a:cs typeface="Arial" panose="020B0604020202020204" pitchFamily="34" charset="0"/>
              </a:rPr>
              <a:t>S</a:t>
            </a:r>
            <a:r>
              <a:rPr lang="en-US" altLang="en-US" sz="1200" b="1" baseline="30000" dirty="0">
                <a:solidFill>
                  <a:srgbClr val="00CC00"/>
                </a:solidFill>
                <a:latin typeface="Arial" panose="020B0604020202020204" pitchFamily="34" charset="0"/>
                <a:cs typeface="Arial" panose="020B0604020202020204" pitchFamily="34" charset="0"/>
              </a:rPr>
              <a:t>C</a:t>
            </a:r>
            <a:r>
              <a:rPr lang="en-US" altLang="en-US" sz="1200" b="1" dirty="0">
                <a:solidFill>
                  <a:srgbClr val="00CC00"/>
                </a:solidFill>
                <a:latin typeface="Arial" panose="020B0604020202020204" pitchFamily="34" charset="0"/>
                <a:cs typeface="Arial" panose="020B0604020202020204" pitchFamily="34" charset="0"/>
              </a:rPr>
              <a:t>SS</a:t>
            </a:r>
            <a:r>
              <a:rPr lang="en-US" altLang="en-US" sz="1200" b="1" baseline="30000" dirty="0">
                <a:solidFill>
                  <a:srgbClr val="00CC00"/>
                </a:solidFill>
                <a:latin typeface="Arial" panose="020B0604020202020204" pitchFamily="34" charset="0"/>
                <a:cs typeface="Arial" panose="020B0604020202020204" pitchFamily="34" charset="0"/>
              </a:rPr>
              <a:t>C</a:t>
            </a:r>
            <a:r>
              <a:rPr lang="en-US" altLang="en-US" sz="1200" b="1" dirty="0">
                <a:solidFill>
                  <a:srgbClr val="00CC00"/>
                </a:solidFill>
                <a:latin typeface="Arial" panose="020B0604020202020204" pitchFamily="34" charset="0"/>
                <a:cs typeface="Arial" panose="020B0604020202020204" pitchFamily="34" charset="0"/>
              </a:rPr>
              <a:t>    : P(X = 1) = (.8)*(.2)*(.8) =  0.128</a:t>
            </a:r>
            <a:endParaRPr lang="en-US" altLang="en-US" sz="1200" b="1" baseline="30000" dirty="0">
              <a:solidFill>
                <a:srgbClr val="00CC00"/>
              </a:solidFill>
              <a:latin typeface="Arial" panose="020B0604020202020204" pitchFamily="34" charset="0"/>
              <a:cs typeface="Arial" panose="020B0604020202020204" pitchFamily="34" charset="0"/>
            </a:endParaRPr>
          </a:p>
          <a:p>
            <a:pPr>
              <a:buFontTx/>
              <a:buNone/>
            </a:pPr>
            <a:r>
              <a:rPr lang="en-US" altLang="en-US" sz="1200" b="1" dirty="0">
                <a:solidFill>
                  <a:srgbClr val="00CC00"/>
                </a:solidFill>
                <a:latin typeface="Arial" panose="020B0604020202020204" pitchFamily="34" charset="0"/>
                <a:cs typeface="Arial" panose="020B0604020202020204" pitchFamily="34" charset="0"/>
              </a:rPr>
              <a:t>S</a:t>
            </a:r>
            <a:r>
              <a:rPr lang="en-US" altLang="en-US" sz="1200" b="1" baseline="30000" dirty="0">
                <a:solidFill>
                  <a:srgbClr val="00CC00"/>
                </a:solidFill>
                <a:latin typeface="Arial" panose="020B0604020202020204" pitchFamily="34" charset="0"/>
                <a:cs typeface="Arial" panose="020B0604020202020204" pitchFamily="34" charset="0"/>
              </a:rPr>
              <a:t>C</a:t>
            </a:r>
            <a:r>
              <a:rPr lang="en-US" altLang="en-US" sz="1200" b="1" dirty="0">
                <a:solidFill>
                  <a:srgbClr val="00CC00"/>
                </a:solidFill>
                <a:latin typeface="Arial" panose="020B0604020202020204" pitchFamily="34" charset="0"/>
                <a:cs typeface="Arial" panose="020B0604020202020204" pitchFamily="34" charset="0"/>
              </a:rPr>
              <a:t>S</a:t>
            </a:r>
            <a:r>
              <a:rPr lang="en-US" altLang="en-US" sz="1200" b="1" baseline="30000" dirty="0">
                <a:solidFill>
                  <a:srgbClr val="00CC00"/>
                </a:solidFill>
                <a:latin typeface="Arial" panose="020B0604020202020204" pitchFamily="34" charset="0"/>
                <a:cs typeface="Arial" panose="020B0604020202020204" pitchFamily="34" charset="0"/>
              </a:rPr>
              <a:t>C</a:t>
            </a:r>
            <a:r>
              <a:rPr lang="en-US" altLang="en-US" sz="1200" b="1" dirty="0">
                <a:solidFill>
                  <a:srgbClr val="00CC00"/>
                </a:solidFill>
                <a:latin typeface="Arial" panose="020B0604020202020204" pitchFamily="34" charset="0"/>
                <a:cs typeface="Arial" panose="020B0604020202020204" pitchFamily="34" charset="0"/>
              </a:rPr>
              <a:t>S    : P(X = 1) = (.8)*(.8)*(.2) =  0.128</a:t>
            </a:r>
          </a:p>
          <a:p>
            <a:pPr>
              <a:buFontTx/>
              <a:buNone/>
            </a:pPr>
            <a:r>
              <a:rPr lang="en-US" altLang="en-US" sz="1200" b="1" dirty="0">
                <a:solidFill>
                  <a:srgbClr val="00CC00"/>
                </a:solidFill>
                <a:latin typeface="Arial" panose="020B0604020202020204" pitchFamily="34" charset="0"/>
                <a:cs typeface="Arial" panose="020B0604020202020204" pitchFamily="34" charset="0"/>
              </a:rPr>
              <a:t>                                                                      </a:t>
            </a:r>
            <a:r>
              <a:rPr lang="en-US" altLang="en-US" sz="1200" b="1" dirty="0">
                <a:latin typeface="Arial" panose="020B0604020202020204" pitchFamily="34" charset="0"/>
                <a:cs typeface="Arial" panose="020B0604020202020204" pitchFamily="34" charset="0"/>
              </a:rPr>
              <a:t>P(1) = .128+.128+.128</a:t>
            </a:r>
          </a:p>
          <a:p>
            <a:pPr>
              <a:buFontTx/>
              <a:buNone/>
            </a:pPr>
            <a:r>
              <a:rPr lang="en-US" altLang="en-US" sz="1200" b="1" dirty="0">
                <a:solidFill>
                  <a:srgbClr val="00CC00"/>
                </a:solidFill>
                <a:latin typeface="Arial" panose="020B0604020202020204" pitchFamily="34" charset="0"/>
                <a:cs typeface="Arial" panose="020B0604020202020204" pitchFamily="34" charset="0"/>
              </a:rPr>
              <a:t>                                                                            </a:t>
            </a:r>
            <a:r>
              <a:rPr lang="en-US" altLang="en-US" sz="1200" b="1" dirty="0">
                <a:latin typeface="Arial" panose="020B0604020202020204" pitchFamily="34" charset="0"/>
                <a:cs typeface="Arial" panose="020B0604020202020204" pitchFamily="34" charset="0"/>
              </a:rPr>
              <a:t>(Additive Law)</a:t>
            </a:r>
          </a:p>
          <a:p>
            <a:pPr>
              <a:buFontTx/>
              <a:buNone/>
            </a:pPr>
            <a:r>
              <a:rPr lang="en-US" altLang="en-US" sz="1200" b="1" dirty="0">
                <a:solidFill>
                  <a:srgbClr val="660066"/>
                </a:solidFill>
                <a:latin typeface="Arial" panose="020B0604020202020204" pitchFamily="34" charset="0"/>
                <a:cs typeface="Arial" panose="020B0604020202020204" pitchFamily="34" charset="0"/>
              </a:rPr>
              <a:t>S</a:t>
            </a:r>
            <a:r>
              <a:rPr lang="en-US" altLang="en-US" sz="1200" b="1" baseline="30000" dirty="0">
                <a:solidFill>
                  <a:srgbClr val="660066"/>
                </a:solidFill>
                <a:latin typeface="Arial" panose="020B0604020202020204" pitchFamily="34" charset="0"/>
                <a:cs typeface="Arial" panose="020B0604020202020204" pitchFamily="34" charset="0"/>
              </a:rPr>
              <a:t>C</a:t>
            </a:r>
            <a:r>
              <a:rPr lang="en-US" altLang="en-US" sz="1200" b="1" dirty="0">
                <a:solidFill>
                  <a:srgbClr val="660066"/>
                </a:solidFill>
                <a:latin typeface="Arial" panose="020B0604020202020204" pitchFamily="34" charset="0"/>
                <a:cs typeface="Arial" panose="020B0604020202020204" pitchFamily="34" charset="0"/>
              </a:rPr>
              <a:t>S</a:t>
            </a:r>
            <a:r>
              <a:rPr lang="en-US" altLang="en-US" sz="1200" b="1" baseline="30000" dirty="0">
                <a:solidFill>
                  <a:srgbClr val="660066"/>
                </a:solidFill>
                <a:latin typeface="Arial" panose="020B0604020202020204" pitchFamily="34" charset="0"/>
                <a:cs typeface="Arial" panose="020B0604020202020204" pitchFamily="34" charset="0"/>
              </a:rPr>
              <a:t>C</a:t>
            </a:r>
            <a:r>
              <a:rPr lang="en-US" altLang="en-US" sz="1200" b="1" dirty="0">
                <a:solidFill>
                  <a:srgbClr val="660066"/>
                </a:solidFill>
                <a:latin typeface="Arial" panose="020B0604020202020204" pitchFamily="34" charset="0"/>
                <a:cs typeface="Arial" panose="020B0604020202020204" pitchFamily="34" charset="0"/>
              </a:rPr>
              <a:t>S</a:t>
            </a:r>
            <a:r>
              <a:rPr lang="en-US" altLang="en-US" sz="1200" b="1" baseline="30000" dirty="0">
                <a:solidFill>
                  <a:srgbClr val="660066"/>
                </a:solidFill>
                <a:latin typeface="Arial" panose="020B0604020202020204" pitchFamily="34" charset="0"/>
                <a:cs typeface="Arial" panose="020B0604020202020204" pitchFamily="34" charset="0"/>
              </a:rPr>
              <a:t>C</a:t>
            </a:r>
            <a:r>
              <a:rPr lang="en-US" altLang="en-US" sz="1200" b="1" dirty="0">
                <a:solidFill>
                  <a:srgbClr val="660066"/>
                </a:solidFill>
                <a:latin typeface="Arial" panose="020B0604020202020204" pitchFamily="34" charset="0"/>
                <a:cs typeface="Arial" panose="020B0604020202020204" pitchFamily="34" charset="0"/>
              </a:rPr>
              <a:t>  : P(X = 0) = (.8)*(.8)*(.8) =  0.512</a:t>
            </a:r>
          </a:p>
          <a:p>
            <a:pPr>
              <a:buFontTx/>
              <a:buNone/>
            </a:pPr>
            <a:r>
              <a:rPr lang="en-US" altLang="en-US" sz="1200" b="1" dirty="0">
                <a:solidFill>
                  <a:srgbClr val="660066"/>
                </a:solidFill>
                <a:latin typeface="Arial" panose="020B0604020202020204" pitchFamily="34" charset="0"/>
                <a:cs typeface="Arial" panose="020B0604020202020204" pitchFamily="34" charset="0"/>
              </a:rPr>
              <a:t>                                                                      P(0) = .512</a:t>
            </a:r>
          </a:p>
          <a:p>
            <a:pPr>
              <a:buFontTx/>
              <a:buNone/>
            </a:pPr>
            <a:endParaRPr lang="en-US" altLang="en-US" sz="1200" b="1" dirty="0">
              <a:latin typeface="Arial" panose="020B0604020202020204" pitchFamily="34" charset="0"/>
              <a:cs typeface="Arial" panose="020B0604020202020204" pitchFamily="34" charset="0"/>
            </a:endParaRPr>
          </a:p>
        </p:txBody>
      </p:sp>
      <p:sp>
        <p:nvSpPr>
          <p:cNvPr id="5" name="Rectangle 2"/>
          <p:cNvSpPr txBox="1">
            <a:spLocks noChangeArrowheads="1"/>
          </p:cNvSpPr>
          <p:nvPr/>
        </p:nvSpPr>
        <p:spPr>
          <a:xfrm>
            <a:off x="628650" y="1771650"/>
            <a:ext cx="4857750" cy="228600"/>
          </a:xfrm>
          <a:prstGeom prst="rect">
            <a:avLst/>
          </a:prstGeom>
        </p:spPr>
        <p:txBody>
          <a:bodyPr/>
          <a:lstStyle/>
          <a:p>
            <a:pPr>
              <a:defRPr/>
            </a:pPr>
            <a:r>
              <a:rPr lang="en-US" sz="1500" b="1" dirty="0">
                <a:latin typeface="Arial" panose="020B0604020202020204" pitchFamily="34" charset="0"/>
                <a:ea typeface="+mj-ea"/>
                <a:cs typeface="Arial" panose="020B0604020202020204" pitchFamily="34" charset="0"/>
              </a:rPr>
              <a:t>Sample Space: List of all possible outcomes</a:t>
            </a:r>
          </a:p>
        </p:txBody>
      </p:sp>
      <p:graphicFrame>
        <p:nvGraphicFramePr>
          <p:cNvPr id="7" name="Table 6"/>
          <p:cNvGraphicFramePr>
            <a:graphicFrameLocks noGrp="1"/>
          </p:cNvGraphicFramePr>
          <p:nvPr/>
        </p:nvGraphicFramePr>
        <p:xfrm>
          <a:off x="628650" y="5200650"/>
          <a:ext cx="4572000" cy="563820"/>
        </p:xfrm>
        <a:graphic>
          <a:graphicData uri="http://schemas.openxmlformats.org/drawingml/2006/table">
            <a:tbl>
              <a:tblPr firstRow="1" bandRow="1">
                <a:tableStyleId>{5C22544A-7EE6-4342-B048-85BDC9FD1C3A}</a:tableStyleId>
              </a:tblPr>
              <a:tblGrid>
                <a:gridCol w="914400"/>
                <a:gridCol w="914400"/>
                <a:gridCol w="914400"/>
                <a:gridCol w="914400"/>
                <a:gridCol w="914400"/>
              </a:tblGrid>
              <a:tr h="278012">
                <a:tc>
                  <a:txBody>
                    <a:bodyPr/>
                    <a:lstStyle/>
                    <a:p>
                      <a:r>
                        <a:rPr lang="en-US" sz="1400" dirty="0" smtClean="0"/>
                        <a:t>X</a:t>
                      </a:r>
                      <a:endParaRPr lang="en-US" sz="1400" dirty="0"/>
                    </a:p>
                  </a:txBody>
                  <a:tcPr marL="68580" marR="68580" marT="34275" marB="34275"/>
                </a:tc>
                <a:tc>
                  <a:txBody>
                    <a:bodyPr/>
                    <a:lstStyle/>
                    <a:p>
                      <a:r>
                        <a:rPr lang="en-US" sz="1400" dirty="0" smtClean="0"/>
                        <a:t>0</a:t>
                      </a:r>
                      <a:endParaRPr lang="en-US" sz="1400" dirty="0"/>
                    </a:p>
                  </a:txBody>
                  <a:tcPr marL="68580" marR="68580" marT="34275" marB="34275"/>
                </a:tc>
                <a:tc>
                  <a:txBody>
                    <a:bodyPr/>
                    <a:lstStyle/>
                    <a:p>
                      <a:r>
                        <a:rPr lang="en-US" sz="1400" dirty="0" smtClean="0"/>
                        <a:t>1</a:t>
                      </a:r>
                      <a:endParaRPr lang="en-US" sz="1400" dirty="0"/>
                    </a:p>
                  </a:txBody>
                  <a:tcPr marL="68580" marR="68580" marT="34275" marB="34275"/>
                </a:tc>
                <a:tc>
                  <a:txBody>
                    <a:bodyPr/>
                    <a:lstStyle/>
                    <a:p>
                      <a:r>
                        <a:rPr lang="en-US" sz="1400" dirty="0" smtClean="0"/>
                        <a:t>2</a:t>
                      </a:r>
                      <a:endParaRPr lang="en-US" sz="1400" dirty="0"/>
                    </a:p>
                  </a:txBody>
                  <a:tcPr marL="68580" marR="68580" marT="34275" marB="34275"/>
                </a:tc>
                <a:tc>
                  <a:txBody>
                    <a:bodyPr/>
                    <a:lstStyle/>
                    <a:p>
                      <a:r>
                        <a:rPr lang="en-US" sz="1400" dirty="0" smtClean="0"/>
                        <a:t>3</a:t>
                      </a:r>
                      <a:endParaRPr lang="en-US" sz="1400" dirty="0"/>
                    </a:p>
                  </a:txBody>
                  <a:tcPr marL="68580" marR="68580" marT="34275" marB="34275"/>
                </a:tc>
              </a:tr>
              <a:tr h="278012">
                <a:tc>
                  <a:txBody>
                    <a:bodyPr/>
                    <a:lstStyle/>
                    <a:p>
                      <a:r>
                        <a:rPr lang="en-US" sz="1400" dirty="0" smtClean="0">
                          <a:solidFill>
                            <a:schemeClr val="tx1"/>
                          </a:solidFill>
                        </a:rPr>
                        <a:t>P(x)</a:t>
                      </a:r>
                      <a:endParaRPr lang="en-US" sz="1400" dirty="0">
                        <a:solidFill>
                          <a:schemeClr val="tx1"/>
                        </a:solidFill>
                      </a:endParaRPr>
                    </a:p>
                  </a:txBody>
                  <a:tcPr marL="68580" marR="68580" marT="34275" marB="34275"/>
                </a:tc>
                <a:tc>
                  <a:txBody>
                    <a:bodyPr/>
                    <a:lstStyle/>
                    <a:p>
                      <a:r>
                        <a:rPr lang="en-US" sz="1400" dirty="0" smtClean="0">
                          <a:solidFill>
                            <a:schemeClr val="tx1"/>
                          </a:solidFill>
                        </a:rPr>
                        <a:t>0.512</a:t>
                      </a:r>
                      <a:endParaRPr lang="en-US" sz="1400" dirty="0">
                        <a:solidFill>
                          <a:schemeClr val="tx1"/>
                        </a:solidFill>
                      </a:endParaRPr>
                    </a:p>
                  </a:txBody>
                  <a:tcPr marL="68580" marR="68580" marT="34275" marB="34275"/>
                </a:tc>
                <a:tc>
                  <a:txBody>
                    <a:bodyPr/>
                    <a:lstStyle/>
                    <a:p>
                      <a:r>
                        <a:rPr lang="en-US" sz="1400" dirty="0" smtClean="0">
                          <a:solidFill>
                            <a:schemeClr val="tx1"/>
                          </a:solidFill>
                        </a:rPr>
                        <a:t>0.384</a:t>
                      </a:r>
                      <a:endParaRPr lang="en-US" sz="1400" dirty="0">
                        <a:solidFill>
                          <a:schemeClr val="tx1"/>
                        </a:solidFill>
                      </a:endParaRPr>
                    </a:p>
                  </a:txBody>
                  <a:tcPr marL="68580" marR="68580" marT="34275" marB="34275"/>
                </a:tc>
                <a:tc>
                  <a:txBody>
                    <a:bodyPr/>
                    <a:lstStyle/>
                    <a:p>
                      <a:r>
                        <a:rPr lang="en-US" sz="1400" dirty="0" smtClean="0">
                          <a:solidFill>
                            <a:schemeClr val="tx1"/>
                          </a:solidFill>
                        </a:rPr>
                        <a:t>0.096</a:t>
                      </a:r>
                      <a:endParaRPr lang="en-US" sz="1400" dirty="0">
                        <a:solidFill>
                          <a:schemeClr val="tx1"/>
                        </a:solidFill>
                      </a:endParaRPr>
                    </a:p>
                  </a:txBody>
                  <a:tcPr marL="68580" marR="68580" marT="34275" marB="34275"/>
                </a:tc>
                <a:tc>
                  <a:txBody>
                    <a:bodyPr/>
                    <a:lstStyle/>
                    <a:p>
                      <a:r>
                        <a:rPr lang="en-US" sz="1400" dirty="0" smtClean="0">
                          <a:solidFill>
                            <a:schemeClr val="tx1"/>
                          </a:solidFill>
                        </a:rPr>
                        <a:t>0.008</a:t>
                      </a:r>
                      <a:endParaRPr lang="en-US" sz="1400" dirty="0">
                        <a:solidFill>
                          <a:schemeClr val="tx1"/>
                        </a:solidFill>
                      </a:endParaRPr>
                    </a:p>
                  </a:txBody>
                  <a:tcPr marL="68580" marR="68580" marT="34275" marB="34275"/>
                </a:tc>
              </a:tr>
            </a:tbl>
          </a:graphicData>
        </a:graphic>
      </p:graphicFrame>
    </p:spTree>
    <p:extLst>
      <p:ext uri="{BB962C8B-B14F-4D97-AF65-F5344CB8AC3E}">
        <p14:creationId xmlns:p14="http://schemas.microsoft.com/office/powerpoint/2010/main" val="30409272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104"/>
          <p:cNvSpPr txBox="1">
            <a:spLocks noGrp="1"/>
          </p:cNvSpPr>
          <p:nvPr>
            <p:ph type="title" idx="4294967295"/>
          </p:nvPr>
        </p:nvSpPr>
        <p:spPr>
          <a:xfrm>
            <a:off x="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366092"/>
              </a:buClr>
              <a:buSzPts val="4400"/>
              <a:buFont typeface="Calibri"/>
              <a:buNone/>
            </a:pPr>
            <a:r>
              <a:rPr lang="en-US">
                <a:solidFill>
                  <a:srgbClr val="000000"/>
                </a:solidFill>
              </a:rPr>
              <a:t>Probability Densities</a:t>
            </a:r>
            <a:endParaRPr>
              <a:solidFill>
                <a:srgbClr val="000000"/>
              </a:solidFill>
            </a:endParaRPr>
          </a:p>
        </p:txBody>
      </p:sp>
      <p:sp>
        <p:nvSpPr>
          <p:cNvPr id="809" name="Google Shape;809;p104"/>
          <p:cNvSpPr txBox="1">
            <a:spLocks noGrp="1"/>
          </p:cNvSpPr>
          <p:nvPr>
            <p:ph type="body" idx="4294967295"/>
          </p:nvPr>
        </p:nvSpPr>
        <p:spPr>
          <a:xfrm>
            <a:off x="0" y="1600200"/>
            <a:ext cx="8229600" cy="5105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400"/>
              <a:buNone/>
            </a:pPr>
            <a:r>
              <a:rPr lang="en-US" sz="2400"/>
              <a:t>	</a:t>
            </a:r>
            <a:endParaRPr/>
          </a:p>
        </p:txBody>
      </p:sp>
      <p:pic>
        <p:nvPicPr>
          <p:cNvPr id="810" name="Google Shape;810;p104"/>
          <p:cNvPicPr preferRelativeResize="0"/>
          <p:nvPr/>
        </p:nvPicPr>
        <p:blipFill rotWithShape="1">
          <a:blip r:embed="rId3">
            <a:alphaModFix/>
          </a:blip>
          <a:srcRect/>
          <a:stretch/>
        </p:blipFill>
        <p:spPr>
          <a:xfrm>
            <a:off x="838201" y="1828800"/>
            <a:ext cx="6629400" cy="428625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6081120" y="2589480"/>
              <a:ext cx="295200" cy="1795320"/>
            </p14:xfrm>
          </p:contentPart>
        </mc:Choice>
        <mc:Fallback>
          <p:pic>
            <p:nvPicPr>
              <p:cNvPr id="2" name="Ink 1"/>
              <p:cNvPicPr/>
              <p:nvPr/>
            </p:nvPicPr>
            <p:blipFill>
              <a:blip r:embed="rId5"/>
              <a:stretch>
                <a:fillRect/>
              </a:stretch>
            </p:blipFill>
            <p:spPr>
              <a:xfrm>
                <a:off x="6071760" y="2580120"/>
                <a:ext cx="313920" cy="1814040"/>
              </a:xfrm>
              <a:prstGeom prst="rect">
                <a:avLst/>
              </a:prstGeom>
            </p:spPr>
          </p:pic>
        </mc:Fallback>
      </mc:AlternateContent>
    </p:spTree>
    <p:extLst>
      <p:ext uri="{BB962C8B-B14F-4D97-AF65-F5344CB8AC3E}">
        <p14:creationId xmlns:p14="http://schemas.microsoft.com/office/powerpoint/2010/main" val="34588840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105"/>
          <p:cNvSpPr txBox="1">
            <a:spLocks noGrp="1"/>
          </p:cNvSpPr>
          <p:nvPr>
            <p:ph type="title" idx="4294967295"/>
          </p:nvPr>
        </p:nvSpPr>
        <p:spPr>
          <a:xfrm>
            <a:off x="-1447800" y="20664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366092"/>
              </a:buClr>
              <a:buSzPts val="4400"/>
              <a:buFont typeface="Calibri"/>
              <a:buNone/>
            </a:pPr>
            <a:r>
              <a:rPr lang="en-US" dirty="0">
                <a:solidFill>
                  <a:srgbClr val="000000"/>
                </a:solidFill>
              </a:rPr>
              <a:t>Probability Densities</a:t>
            </a:r>
            <a:endParaRPr dirty="0">
              <a:solidFill>
                <a:srgbClr val="000000"/>
              </a:solidFill>
            </a:endParaRPr>
          </a:p>
        </p:txBody>
      </p:sp>
      <p:sp>
        <p:nvSpPr>
          <p:cNvPr id="816" name="Google Shape;816;p105"/>
          <p:cNvSpPr txBox="1">
            <a:spLocks noGrp="1"/>
          </p:cNvSpPr>
          <p:nvPr>
            <p:ph type="body" idx="4294967295"/>
          </p:nvPr>
        </p:nvSpPr>
        <p:spPr>
          <a:xfrm>
            <a:off x="0" y="1600200"/>
            <a:ext cx="8229600" cy="5105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400"/>
              <a:buNone/>
            </a:pPr>
            <a:r>
              <a:rPr lang="en-US" sz="2400"/>
              <a:t>	</a:t>
            </a:r>
            <a:endParaRPr/>
          </a:p>
        </p:txBody>
      </p:sp>
      <p:pic>
        <p:nvPicPr>
          <p:cNvPr id="817" name="Google Shape;817;p105"/>
          <p:cNvPicPr preferRelativeResize="0"/>
          <p:nvPr/>
        </p:nvPicPr>
        <p:blipFill rotWithShape="1">
          <a:blip r:embed="rId3">
            <a:alphaModFix/>
          </a:blip>
          <a:srcRect/>
          <a:stretch/>
        </p:blipFill>
        <p:spPr>
          <a:xfrm>
            <a:off x="533400" y="1629076"/>
            <a:ext cx="6591300" cy="5022284"/>
          </a:xfrm>
          <a:prstGeom prst="rect">
            <a:avLst/>
          </a:prstGeom>
          <a:noFill/>
          <a:ln>
            <a:noFill/>
          </a:ln>
        </p:spPr>
      </p:pic>
    </p:spTree>
    <p:extLst>
      <p:ext uri="{BB962C8B-B14F-4D97-AF65-F5344CB8AC3E}">
        <p14:creationId xmlns:p14="http://schemas.microsoft.com/office/powerpoint/2010/main" val="23960200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106"/>
          <p:cNvSpPr txBox="1">
            <a:spLocks noGrp="1"/>
          </p:cNvSpPr>
          <p:nvPr>
            <p:ph type="title" idx="4294967295"/>
          </p:nvPr>
        </p:nvSpPr>
        <p:spPr>
          <a:xfrm>
            <a:off x="0" y="46038"/>
            <a:ext cx="8229600" cy="1143000"/>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rgbClr val="366092"/>
              </a:buClr>
              <a:buSzPts val="4400"/>
              <a:buFont typeface="Calibri"/>
              <a:buNone/>
            </a:pPr>
            <a:r>
              <a:rPr lang="en-US" dirty="0"/>
              <a:t>Probability Densities</a:t>
            </a:r>
            <a:endParaRPr dirty="0"/>
          </a:p>
        </p:txBody>
      </p:sp>
      <p:sp>
        <p:nvSpPr>
          <p:cNvPr id="823" name="Google Shape;823;p106"/>
          <p:cNvSpPr txBox="1">
            <a:spLocks noGrp="1"/>
          </p:cNvSpPr>
          <p:nvPr>
            <p:ph type="body" idx="4294967295"/>
          </p:nvPr>
        </p:nvSpPr>
        <p:spPr>
          <a:xfrm>
            <a:off x="0" y="1600200"/>
            <a:ext cx="8229600" cy="5105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400"/>
              <a:buNone/>
            </a:pPr>
            <a:r>
              <a:rPr lang="en-US" sz="2400"/>
              <a:t>	</a:t>
            </a:r>
            <a:endParaRPr/>
          </a:p>
        </p:txBody>
      </p:sp>
      <p:pic>
        <p:nvPicPr>
          <p:cNvPr id="824" name="Google Shape;824;p106"/>
          <p:cNvPicPr preferRelativeResize="0"/>
          <p:nvPr/>
        </p:nvPicPr>
        <p:blipFill rotWithShape="1">
          <a:blip r:embed="rId3">
            <a:alphaModFix/>
          </a:blip>
          <a:srcRect/>
          <a:stretch/>
        </p:blipFill>
        <p:spPr>
          <a:xfrm>
            <a:off x="228600" y="1371600"/>
            <a:ext cx="7048500" cy="5018935"/>
          </a:xfrm>
          <a:prstGeom prst="rect">
            <a:avLst/>
          </a:prstGeom>
          <a:noFill/>
          <a:ln>
            <a:noFill/>
          </a:ln>
        </p:spPr>
      </p:pic>
    </p:spTree>
    <p:extLst>
      <p:ext uri="{BB962C8B-B14F-4D97-AF65-F5344CB8AC3E}">
        <p14:creationId xmlns:p14="http://schemas.microsoft.com/office/powerpoint/2010/main" val="35232845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107"/>
          <p:cNvSpPr txBox="1">
            <a:spLocks noGrp="1"/>
          </p:cNvSpPr>
          <p:nvPr>
            <p:ph type="title" idx="4294967295"/>
          </p:nvPr>
        </p:nvSpPr>
        <p:spPr>
          <a:xfrm>
            <a:off x="-1371600" y="18288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366092"/>
              </a:buClr>
              <a:buSzPts val="4400"/>
              <a:buFont typeface="Calibri"/>
              <a:buNone/>
            </a:pPr>
            <a:r>
              <a:rPr lang="en-US" dirty="0">
                <a:solidFill>
                  <a:srgbClr val="000000"/>
                </a:solidFill>
              </a:rPr>
              <a:t>Gaussian Distribution</a:t>
            </a:r>
            <a:endParaRPr dirty="0">
              <a:solidFill>
                <a:srgbClr val="000000"/>
              </a:solidFill>
            </a:endParaRPr>
          </a:p>
        </p:txBody>
      </p:sp>
      <p:sp>
        <p:nvSpPr>
          <p:cNvPr id="830" name="Google Shape;830;p107"/>
          <p:cNvSpPr txBox="1">
            <a:spLocks noGrp="1"/>
          </p:cNvSpPr>
          <p:nvPr>
            <p:ph type="body" idx="4294967295"/>
          </p:nvPr>
        </p:nvSpPr>
        <p:spPr>
          <a:xfrm>
            <a:off x="0" y="1600200"/>
            <a:ext cx="8229600" cy="5105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400"/>
              <a:buNone/>
            </a:pPr>
            <a:r>
              <a:rPr lang="en-US" sz="2400"/>
              <a:t>	</a:t>
            </a:r>
            <a:endParaRPr/>
          </a:p>
        </p:txBody>
      </p:sp>
      <p:pic>
        <p:nvPicPr>
          <p:cNvPr id="831" name="Google Shape;831;p107"/>
          <p:cNvPicPr preferRelativeResize="0"/>
          <p:nvPr/>
        </p:nvPicPr>
        <p:blipFill rotWithShape="1">
          <a:blip r:embed="rId3">
            <a:alphaModFix/>
          </a:blip>
          <a:srcRect/>
          <a:stretch/>
        </p:blipFill>
        <p:spPr>
          <a:xfrm>
            <a:off x="376237" y="1600200"/>
            <a:ext cx="8391525" cy="4543425"/>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3429000" y="3929040"/>
              <a:ext cx="2438280" cy="2313000"/>
            </p14:xfrm>
          </p:contentPart>
        </mc:Choice>
        <mc:Fallback>
          <p:pic>
            <p:nvPicPr>
              <p:cNvPr id="2" name="Ink 1"/>
              <p:cNvPicPr/>
              <p:nvPr/>
            </p:nvPicPr>
            <p:blipFill>
              <a:blip r:embed="rId5"/>
              <a:stretch>
                <a:fillRect/>
              </a:stretch>
            </p:blipFill>
            <p:spPr>
              <a:xfrm>
                <a:off x="3419640" y="3919680"/>
                <a:ext cx="2457000" cy="2331720"/>
              </a:xfrm>
              <a:prstGeom prst="rect">
                <a:avLst/>
              </a:prstGeom>
            </p:spPr>
          </p:pic>
        </mc:Fallback>
      </mc:AlternateContent>
    </p:spTree>
    <p:extLst>
      <p:ext uri="{BB962C8B-B14F-4D97-AF65-F5344CB8AC3E}">
        <p14:creationId xmlns:p14="http://schemas.microsoft.com/office/powerpoint/2010/main" val="5663767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108"/>
          <p:cNvSpPr txBox="1">
            <a:spLocks noGrp="1"/>
          </p:cNvSpPr>
          <p:nvPr>
            <p:ph type="title" idx="4294967295"/>
          </p:nvPr>
        </p:nvSpPr>
        <p:spPr>
          <a:xfrm>
            <a:off x="-1447800" y="3048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366092"/>
              </a:buClr>
              <a:buSzPts val="4400"/>
              <a:buFont typeface="Calibri"/>
              <a:buNone/>
            </a:pPr>
            <a:r>
              <a:rPr lang="en-US" dirty="0">
                <a:solidFill>
                  <a:srgbClr val="000000"/>
                </a:solidFill>
              </a:rPr>
              <a:t>Gaussian Distribution</a:t>
            </a:r>
            <a:endParaRPr dirty="0">
              <a:solidFill>
                <a:srgbClr val="000000"/>
              </a:solidFill>
            </a:endParaRPr>
          </a:p>
        </p:txBody>
      </p:sp>
      <p:sp>
        <p:nvSpPr>
          <p:cNvPr id="837" name="Google Shape;837;p108"/>
          <p:cNvSpPr txBox="1">
            <a:spLocks noGrp="1"/>
          </p:cNvSpPr>
          <p:nvPr>
            <p:ph type="body" idx="4294967295"/>
          </p:nvPr>
        </p:nvSpPr>
        <p:spPr>
          <a:xfrm>
            <a:off x="0" y="1600200"/>
            <a:ext cx="8229600" cy="5105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400"/>
              <a:buNone/>
            </a:pPr>
            <a:r>
              <a:rPr lang="en-US" sz="2400"/>
              <a:t>	</a:t>
            </a:r>
            <a:endParaRPr/>
          </a:p>
        </p:txBody>
      </p:sp>
      <p:pic>
        <p:nvPicPr>
          <p:cNvPr id="838" name="Google Shape;838;p108"/>
          <p:cNvPicPr preferRelativeResize="0"/>
          <p:nvPr/>
        </p:nvPicPr>
        <p:blipFill rotWithShape="1">
          <a:blip r:embed="rId3">
            <a:alphaModFix/>
          </a:blip>
          <a:srcRect/>
          <a:stretch/>
        </p:blipFill>
        <p:spPr>
          <a:xfrm>
            <a:off x="333375" y="1700212"/>
            <a:ext cx="8477250" cy="3457575"/>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848520" y="3920040"/>
              <a:ext cx="2938320" cy="812880"/>
            </p14:xfrm>
          </p:contentPart>
        </mc:Choice>
        <mc:Fallback>
          <p:pic>
            <p:nvPicPr>
              <p:cNvPr id="2" name="Ink 1"/>
              <p:cNvPicPr/>
              <p:nvPr/>
            </p:nvPicPr>
            <p:blipFill>
              <a:blip r:embed="rId5"/>
              <a:stretch>
                <a:fillRect/>
              </a:stretch>
            </p:blipFill>
            <p:spPr>
              <a:xfrm>
                <a:off x="839160" y="3910680"/>
                <a:ext cx="2957040" cy="831600"/>
              </a:xfrm>
              <a:prstGeom prst="rect">
                <a:avLst/>
              </a:prstGeom>
            </p:spPr>
          </p:pic>
        </mc:Fallback>
      </mc:AlternateContent>
    </p:spTree>
    <p:extLst>
      <p:ext uri="{BB962C8B-B14F-4D97-AF65-F5344CB8AC3E}">
        <p14:creationId xmlns:p14="http://schemas.microsoft.com/office/powerpoint/2010/main" val="8987019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109"/>
          <p:cNvSpPr txBox="1">
            <a:spLocks noGrp="1"/>
          </p:cNvSpPr>
          <p:nvPr>
            <p:ph type="title" idx="4294967295"/>
          </p:nvPr>
        </p:nvSpPr>
        <p:spPr>
          <a:xfrm>
            <a:off x="-533400" y="457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366092"/>
              </a:buClr>
              <a:buSzPts val="4400"/>
              <a:buFont typeface="Calibri"/>
              <a:buNone/>
            </a:pPr>
            <a:r>
              <a:rPr lang="en-US" dirty="0" smtClean="0">
                <a:solidFill>
                  <a:srgbClr val="000000"/>
                </a:solidFill>
              </a:rPr>
              <a:t>Gaussian/Normal </a:t>
            </a:r>
            <a:r>
              <a:rPr lang="en-US" dirty="0">
                <a:solidFill>
                  <a:srgbClr val="000000"/>
                </a:solidFill>
              </a:rPr>
              <a:t>Distribution</a:t>
            </a:r>
            <a:endParaRPr dirty="0">
              <a:solidFill>
                <a:srgbClr val="000000"/>
              </a:solidFill>
            </a:endParaRPr>
          </a:p>
        </p:txBody>
      </p:sp>
      <p:sp>
        <p:nvSpPr>
          <p:cNvPr id="844" name="Google Shape;844;p109"/>
          <p:cNvSpPr txBox="1">
            <a:spLocks noGrp="1"/>
          </p:cNvSpPr>
          <p:nvPr>
            <p:ph type="body" idx="4294967295"/>
          </p:nvPr>
        </p:nvSpPr>
        <p:spPr>
          <a:xfrm>
            <a:off x="0" y="1600200"/>
            <a:ext cx="8229600" cy="5105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400"/>
              <a:buNone/>
            </a:pPr>
            <a:r>
              <a:rPr lang="en-US" sz="2400"/>
              <a:t>	</a:t>
            </a:r>
            <a:endParaRPr/>
          </a:p>
        </p:txBody>
      </p:sp>
      <p:pic>
        <p:nvPicPr>
          <p:cNvPr id="845" name="Google Shape;845;p109"/>
          <p:cNvPicPr preferRelativeResize="0"/>
          <p:nvPr/>
        </p:nvPicPr>
        <p:blipFill rotWithShape="1">
          <a:blip r:embed="rId3">
            <a:alphaModFix/>
          </a:blip>
          <a:srcRect/>
          <a:stretch/>
        </p:blipFill>
        <p:spPr>
          <a:xfrm>
            <a:off x="376237" y="1600200"/>
            <a:ext cx="8391525" cy="4638675"/>
          </a:xfrm>
          <a:prstGeom prst="rect">
            <a:avLst/>
          </a:prstGeom>
          <a:noFill/>
          <a:ln>
            <a:noFill/>
          </a:ln>
        </p:spPr>
      </p:pic>
    </p:spTree>
    <p:extLst>
      <p:ext uri="{BB962C8B-B14F-4D97-AF65-F5344CB8AC3E}">
        <p14:creationId xmlns:p14="http://schemas.microsoft.com/office/powerpoint/2010/main" val="1890567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a:xfrm>
            <a:off x="35859" y="4572000"/>
            <a:ext cx="8458200" cy="1600200"/>
          </a:xfrm>
        </p:spPr>
        <p:txBody>
          <a:bodyPr/>
          <a:lstStyle/>
          <a:p>
            <a:pPr marL="365760" indent="-256032" algn="ctr" fontAlgn="auto">
              <a:lnSpc>
                <a:spcPct val="100000"/>
              </a:lnSpc>
              <a:spcAft>
                <a:spcPts val="0"/>
              </a:spcAft>
              <a:buClr>
                <a:schemeClr val="accent1"/>
              </a:buClr>
              <a:buSzPct val="68000"/>
              <a:defRPr/>
            </a:pPr>
            <a:r>
              <a:rPr lang="en-US" dirty="0" smtClean="0">
                <a:cs typeface="Courier New" pitchFamily="49" charset="0"/>
              </a:rPr>
              <a:t>Contact Session 3</a:t>
            </a:r>
            <a:endParaRPr lang="en-US" dirty="0">
              <a:cs typeface="Courier New" pitchFamily="49" charset="0"/>
            </a:endParaRPr>
          </a:p>
          <a:p>
            <a:pPr marL="365760" indent="-256032" algn="ctr" fontAlgn="auto">
              <a:lnSpc>
                <a:spcPct val="100000"/>
              </a:lnSpc>
              <a:spcAft>
                <a:spcPts val="0"/>
              </a:spcAft>
              <a:buClr>
                <a:schemeClr val="accent1"/>
              </a:buClr>
              <a:buSzPct val="68000"/>
              <a:defRPr/>
            </a:pPr>
            <a:r>
              <a:rPr lang="en-US" dirty="0">
                <a:cs typeface="Courier New" pitchFamily="49" charset="0"/>
              </a:rPr>
              <a:t>Date – </a:t>
            </a:r>
            <a:r>
              <a:rPr lang="en-US" dirty="0" smtClean="0">
                <a:cs typeface="Courier New" pitchFamily="49" charset="0"/>
              </a:rPr>
              <a:t>19/04/2020</a:t>
            </a:r>
            <a:endParaRPr lang="en-US" dirty="0">
              <a:cs typeface="Courier New" pitchFamily="49" charset="0"/>
            </a:endParaRPr>
          </a:p>
          <a:p>
            <a:pPr marL="365760" indent="-256032" algn="ctr" fontAlgn="auto">
              <a:lnSpc>
                <a:spcPct val="100000"/>
              </a:lnSpc>
              <a:spcAft>
                <a:spcPts val="0"/>
              </a:spcAft>
              <a:buClr>
                <a:schemeClr val="accent1"/>
              </a:buClr>
              <a:buSzPct val="68000"/>
              <a:defRPr/>
            </a:pPr>
            <a:r>
              <a:rPr lang="en-US" dirty="0">
                <a:cs typeface="Courier New" pitchFamily="49" charset="0"/>
              </a:rPr>
              <a:t>Time – 10am to 12pm</a:t>
            </a:r>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110"/>
          <p:cNvSpPr txBox="1">
            <a:spLocks noGrp="1"/>
          </p:cNvSpPr>
          <p:nvPr>
            <p:ph type="title" idx="4294967295"/>
          </p:nvPr>
        </p:nvSpPr>
        <p:spPr>
          <a:xfrm>
            <a:off x="0" y="274638"/>
            <a:ext cx="8229600" cy="1143000"/>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rgbClr val="366092"/>
              </a:buClr>
              <a:buSzPts val="4400"/>
              <a:buFont typeface="Calibri"/>
              <a:buNone/>
            </a:pPr>
            <a:r>
              <a:rPr lang="en-US" dirty="0" smtClean="0">
                <a:solidFill>
                  <a:srgbClr val="000000"/>
                </a:solidFill>
              </a:rPr>
              <a:t>Normal Distribution</a:t>
            </a:r>
            <a:endParaRPr dirty="0">
              <a:solidFill>
                <a:srgbClr val="000000"/>
              </a:solidFill>
            </a:endParaRPr>
          </a:p>
        </p:txBody>
      </p:sp>
      <p:sp>
        <p:nvSpPr>
          <p:cNvPr id="851" name="Google Shape;851;p110"/>
          <p:cNvSpPr txBox="1">
            <a:spLocks noGrp="1"/>
          </p:cNvSpPr>
          <p:nvPr>
            <p:ph type="body" idx="4294967295"/>
          </p:nvPr>
        </p:nvSpPr>
        <p:spPr>
          <a:xfrm>
            <a:off x="0" y="1600200"/>
            <a:ext cx="8229600" cy="5105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400"/>
              <a:buNone/>
            </a:pPr>
            <a:r>
              <a:rPr lang="en-US" sz="2400"/>
              <a:t>	</a:t>
            </a:r>
            <a:endParaRPr/>
          </a:p>
        </p:txBody>
      </p:sp>
      <p:pic>
        <p:nvPicPr>
          <p:cNvPr id="852" name="Google Shape;852;p110"/>
          <p:cNvPicPr preferRelativeResize="0"/>
          <p:nvPr/>
        </p:nvPicPr>
        <p:blipFill rotWithShape="1">
          <a:blip r:embed="rId3">
            <a:alphaModFix/>
          </a:blip>
          <a:srcRect/>
          <a:stretch/>
        </p:blipFill>
        <p:spPr>
          <a:xfrm>
            <a:off x="314325" y="1676400"/>
            <a:ext cx="8515350" cy="4676775"/>
          </a:xfrm>
          <a:prstGeom prst="rect">
            <a:avLst/>
          </a:prstGeom>
          <a:noFill/>
          <a:ln>
            <a:noFill/>
          </a:ln>
        </p:spPr>
      </p:pic>
    </p:spTree>
    <p:extLst>
      <p:ext uri="{BB962C8B-B14F-4D97-AF65-F5344CB8AC3E}">
        <p14:creationId xmlns:p14="http://schemas.microsoft.com/office/powerpoint/2010/main" val="15504340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111"/>
          <p:cNvSpPr txBox="1">
            <a:spLocks noGrp="1"/>
          </p:cNvSpPr>
          <p:nvPr>
            <p:ph type="title" idx="4294967295"/>
          </p:nvPr>
        </p:nvSpPr>
        <p:spPr>
          <a:xfrm>
            <a:off x="0" y="274638"/>
            <a:ext cx="8229600" cy="1143000"/>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rgbClr val="366092"/>
              </a:buClr>
              <a:buSzPts val="4400"/>
              <a:buFont typeface="Calibri"/>
              <a:buNone/>
            </a:pPr>
            <a:r>
              <a:rPr lang="en-US" dirty="0" smtClean="0">
                <a:solidFill>
                  <a:srgbClr val="000000"/>
                </a:solidFill>
              </a:rPr>
              <a:t>Normal Distribution</a:t>
            </a:r>
            <a:endParaRPr dirty="0">
              <a:solidFill>
                <a:srgbClr val="000000"/>
              </a:solidFill>
            </a:endParaRPr>
          </a:p>
        </p:txBody>
      </p:sp>
      <p:sp>
        <p:nvSpPr>
          <p:cNvPr id="858" name="Google Shape;858;p111"/>
          <p:cNvSpPr txBox="1">
            <a:spLocks noGrp="1"/>
          </p:cNvSpPr>
          <p:nvPr>
            <p:ph type="body" idx="4294967295"/>
          </p:nvPr>
        </p:nvSpPr>
        <p:spPr>
          <a:xfrm>
            <a:off x="0" y="1600200"/>
            <a:ext cx="8229600" cy="5105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400"/>
              <a:buNone/>
            </a:pPr>
            <a:r>
              <a:rPr lang="en-US" sz="2400"/>
              <a:t>	</a:t>
            </a:r>
            <a:endParaRPr/>
          </a:p>
        </p:txBody>
      </p:sp>
      <p:pic>
        <p:nvPicPr>
          <p:cNvPr id="859" name="Google Shape;859;p111"/>
          <p:cNvPicPr preferRelativeResize="0"/>
          <p:nvPr/>
        </p:nvPicPr>
        <p:blipFill rotWithShape="1">
          <a:blip r:embed="rId3">
            <a:alphaModFix/>
          </a:blip>
          <a:srcRect/>
          <a:stretch/>
        </p:blipFill>
        <p:spPr>
          <a:xfrm>
            <a:off x="338137" y="2057400"/>
            <a:ext cx="8467725" cy="4419600"/>
          </a:xfrm>
          <a:prstGeom prst="rect">
            <a:avLst/>
          </a:prstGeom>
          <a:noFill/>
          <a:ln>
            <a:noFill/>
          </a:ln>
        </p:spPr>
      </p:pic>
    </p:spTree>
    <p:extLst>
      <p:ext uri="{BB962C8B-B14F-4D97-AF65-F5344CB8AC3E}">
        <p14:creationId xmlns:p14="http://schemas.microsoft.com/office/powerpoint/2010/main" val="10918283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112"/>
          <p:cNvSpPr txBox="1">
            <a:spLocks noGrp="1"/>
          </p:cNvSpPr>
          <p:nvPr>
            <p:ph type="title" idx="4294967295"/>
          </p:nvPr>
        </p:nvSpPr>
        <p:spPr>
          <a:xfrm>
            <a:off x="0" y="274638"/>
            <a:ext cx="8229600" cy="1143000"/>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rgbClr val="366092"/>
              </a:buClr>
              <a:buSzPts val="4400"/>
              <a:buFont typeface="Calibri"/>
              <a:buNone/>
            </a:pPr>
            <a:r>
              <a:rPr lang="en-US" dirty="0" smtClean="0">
                <a:solidFill>
                  <a:srgbClr val="000000"/>
                </a:solidFill>
              </a:rPr>
              <a:t>Normal Distribution</a:t>
            </a:r>
            <a:endParaRPr dirty="0">
              <a:solidFill>
                <a:srgbClr val="000000"/>
              </a:solidFill>
            </a:endParaRPr>
          </a:p>
        </p:txBody>
      </p:sp>
      <p:sp>
        <p:nvSpPr>
          <p:cNvPr id="865" name="Google Shape;865;p112"/>
          <p:cNvSpPr txBox="1">
            <a:spLocks noGrp="1"/>
          </p:cNvSpPr>
          <p:nvPr>
            <p:ph type="body" idx="4294967295"/>
          </p:nvPr>
        </p:nvSpPr>
        <p:spPr>
          <a:xfrm>
            <a:off x="0" y="1600200"/>
            <a:ext cx="8229600" cy="5105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400"/>
              <a:buNone/>
            </a:pPr>
            <a:r>
              <a:rPr lang="en-US" sz="2400"/>
              <a:t>	</a:t>
            </a:r>
            <a:endParaRPr/>
          </a:p>
        </p:txBody>
      </p:sp>
      <p:pic>
        <p:nvPicPr>
          <p:cNvPr id="866" name="Google Shape;866;p112"/>
          <p:cNvPicPr preferRelativeResize="0"/>
          <p:nvPr/>
        </p:nvPicPr>
        <p:blipFill rotWithShape="1">
          <a:blip r:embed="rId3">
            <a:alphaModFix/>
          </a:blip>
          <a:srcRect/>
          <a:stretch/>
        </p:blipFill>
        <p:spPr>
          <a:xfrm>
            <a:off x="304800" y="1600200"/>
            <a:ext cx="8058150" cy="4762500"/>
          </a:xfrm>
          <a:prstGeom prst="rect">
            <a:avLst/>
          </a:prstGeom>
          <a:noFill/>
          <a:ln>
            <a:noFill/>
          </a:ln>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3415903"/>
            <a:ext cx="5091113" cy="2946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48835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42900" y="1063229"/>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endParaRPr lang="en-GB" altLang="en-US" sz="2400" dirty="0"/>
          </a:p>
        </p:txBody>
      </p:sp>
      <p:sp>
        <p:nvSpPr>
          <p:cNvPr id="8" name="Rectangle 2"/>
          <p:cNvSpPr txBox="1">
            <a:spLocks/>
          </p:cNvSpPr>
          <p:nvPr/>
        </p:nvSpPr>
        <p:spPr>
          <a:xfrm>
            <a:off x="342900" y="508399"/>
            <a:ext cx="8229600" cy="342900"/>
          </a:xfrm>
          <a:prstGeom prst="rect">
            <a:avLst/>
          </a:prstGeom>
        </p:spPr>
        <p:txBody>
          <a:bodyPr/>
          <a:lstStyle/>
          <a:p>
            <a:pPr>
              <a:defRPr/>
            </a:pPr>
            <a:r>
              <a:rPr lang="en-US" sz="2400" b="1" dirty="0">
                <a:latin typeface="Helvetica" panose="020B0604020202030204" pitchFamily="34" charset="0"/>
              </a:rPr>
              <a:t>Normal Distributions</a:t>
            </a:r>
          </a:p>
        </p:txBody>
      </p:sp>
      <p:graphicFrame>
        <p:nvGraphicFramePr>
          <p:cNvPr id="4" name="Object 1"/>
          <p:cNvGraphicFramePr>
            <a:graphicFrameLocks noChangeAspect="1"/>
          </p:cNvGraphicFramePr>
          <p:nvPr>
            <p:extLst/>
          </p:nvPr>
        </p:nvGraphicFramePr>
        <p:xfrm>
          <a:off x="1026319" y="2475309"/>
          <a:ext cx="3612356" cy="3011091"/>
        </p:xfrm>
        <a:graphic>
          <a:graphicData uri="http://schemas.openxmlformats.org/presentationml/2006/ole">
            <mc:AlternateContent xmlns:mc="http://schemas.openxmlformats.org/markup-compatibility/2006">
              <mc:Choice xmlns:v="urn:schemas-microsoft-com:vml" Requires="v">
                <p:oleObj spid="_x0000_s24593" name="Equation" r:id="rId3" imgW="1816100" imgH="1511300" progId="Equation.3">
                  <p:embed/>
                </p:oleObj>
              </mc:Choice>
              <mc:Fallback>
                <p:oleObj name="Equation" r:id="rId3" imgW="1816100" imgH="1511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6319" y="2475309"/>
                        <a:ext cx="3612356" cy="3011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Rectangle 2"/>
          <p:cNvSpPr>
            <a:spLocks noGrp="1" noChangeArrowheads="1"/>
          </p:cNvSpPr>
          <p:nvPr/>
        </p:nvSpPr>
        <p:spPr bwMode="auto">
          <a:xfrm>
            <a:off x="569119" y="1584721"/>
            <a:ext cx="6460331"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b="1">
                <a:solidFill>
                  <a:schemeClr val="tx1"/>
                </a:solidFill>
                <a:latin typeface="Arial" panose="020B0604020202020204" pitchFamily="34" charset="0"/>
              </a:defRPr>
            </a:lvl1pPr>
            <a:lvl2pPr marL="742950" indent="-285750" eaLnBrk="0" hangingPunct="0">
              <a:defRPr b="1">
                <a:solidFill>
                  <a:schemeClr val="tx1"/>
                </a:solidFill>
                <a:latin typeface="Arial" panose="020B0604020202020204" pitchFamily="34" charset="0"/>
              </a:defRPr>
            </a:lvl2pPr>
            <a:lvl3pPr marL="1143000" indent="-228600" eaLnBrk="0" hangingPunct="0">
              <a:defRPr b="1">
                <a:solidFill>
                  <a:schemeClr val="tx1"/>
                </a:solidFill>
                <a:latin typeface="Arial" panose="020B0604020202020204" pitchFamily="34" charset="0"/>
              </a:defRPr>
            </a:lvl3pPr>
            <a:lvl4pPr marL="1600200" indent="-228600" eaLnBrk="0" hangingPunct="0">
              <a:defRPr b="1">
                <a:solidFill>
                  <a:schemeClr val="tx1"/>
                </a:solidFill>
                <a:latin typeface="Arial" panose="020B0604020202020204" pitchFamily="34" charset="0"/>
              </a:defRPr>
            </a:lvl4pPr>
            <a:lvl5pPr marL="2057400" indent="-228600" eaLnBrk="0" hangingPunct="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sz="2100" dirty="0">
                <a:solidFill>
                  <a:srgbClr val="3333FF"/>
                </a:solidFill>
                <a:cs typeface="Arial" panose="020B0604020202020204" pitchFamily="34" charset="0"/>
              </a:rPr>
              <a:t>68-95-99.7 Rule in Math terms…</a:t>
            </a:r>
          </a:p>
        </p:txBody>
      </p:sp>
    </p:spTree>
    <p:extLst>
      <p:ext uri="{BB962C8B-B14F-4D97-AF65-F5344CB8AC3E}">
        <p14:creationId xmlns:p14="http://schemas.microsoft.com/office/powerpoint/2010/main" val="25249900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113"/>
          <p:cNvSpPr txBox="1">
            <a:spLocks noGrp="1"/>
          </p:cNvSpPr>
          <p:nvPr>
            <p:ph type="title" idx="4294967295"/>
          </p:nvPr>
        </p:nvSpPr>
        <p:spPr>
          <a:xfrm>
            <a:off x="152400" y="304800"/>
            <a:ext cx="8229600" cy="1143000"/>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rgbClr val="366092"/>
              </a:buClr>
              <a:buSzPts val="4400"/>
              <a:buFont typeface="Calibri"/>
              <a:buNone/>
            </a:pPr>
            <a:r>
              <a:rPr lang="en-US" dirty="0" smtClean="0">
                <a:solidFill>
                  <a:srgbClr val="000000"/>
                </a:solidFill>
              </a:rPr>
              <a:t>Normal Distribution</a:t>
            </a:r>
            <a:endParaRPr dirty="0">
              <a:solidFill>
                <a:srgbClr val="000000"/>
              </a:solidFill>
            </a:endParaRPr>
          </a:p>
        </p:txBody>
      </p:sp>
      <p:sp>
        <p:nvSpPr>
          <p:cNvPr id="872" name="Google Shape;872;p113"/>
          <p:cNvSpPr txBox="1">
            <a:spLocks noGrp="1"/>
          </p:cNvSpPr>
          <p:nvPr>
            <p:ph type="body" idx="4294967295"/>
          </p:nvPr>
        </p:nvSpPr>
        <p:spPr>
          <a:xfrm>
            <a:off x="0" y="1600200"/>
            <a:ext cx="8229600" cy="5105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400"/>
              <a:buNone/>
            </a:pPr>
            <a:r>
              <a:rPr lang="en-US" sz="2400"/>
              <a:t>	</a:t>
            </a:r>
            <a:endParaRPr/>
          </a:p>
        </p:txBody>
      </p:sp>
      <p:pic>
        <p:nvPicPr>
          <p:cNvPr id="873" name="Google Shape;873;p113"/>
          <p:cNvPicPr preferRelativeResize="0"/>
          <p:nvPr/>
        </p:nvPicPr>
        <p:blipFill rotWithShape="1">
          <a:blip r:embed="rId3">
            <a:alphaModFix/>
          </a:blip>
          <a:srcRect/>
          <a:stretch/>
        </p:blipFill>
        <p:spPr>
          <a:xfrm>
            <a:off x="457200" y="2133600"/>
            <a:ext cx="8372475" cy="4267200"/>
          </a:xfrm>
          <a:prstGeom prst="rect">
            <a:avLst/>
          </a:prstGeom>
          <a:noFill/>
          <a:ln>
            <a:noFill/>
          </a:ln>
        </p:spPr>
      </p:pic>
    </p:spTree>
    <p:extLst>
      <p:ext uri="{BB962C8B-B14F-4D97-AF65-F5344CB8AC3E}">
        <p14:creationId xmlns:p14="http://schemas.microsoft.com/office/powerpoint/2010/main" val="12352215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42900" y="1063229"/>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endParaRPr lang="en-GB" altLang="en-US" sz="2400" dirty="0"/>
          </a:p>
        </p:txBody>
      </p:sp>
      <p:sp>
        <p:nvSpPr>
          <p:cNvPr id="5" name="Rectangle 3"/>
          <p:cNvSpPr>
            <a:spLocks noGrp="1" noChangeArrowheads="1"/>
          </p:cNvSpPr>
          <p:nvPr>
            <p:ph idx="1"/>
          </p:nvPr>
        </p:nvSpPr>
        <p:spPr>
          <a:xfrm>
            <a:off x="89350" y="1317626"/>
            <a:ext cx="8229600" cy="4525963"/>
          </a:xfrm>
          <a:prstGeom prst="rect">
            <a:avLst/>
          </a:prstGeom>
        </p:spPr>
        <p:txBody>
          <a:bodyPr/>
          <a:lstStyle/>
          <a:p>
            <a:pPr lvl="1">
              <a:lnSpc>
                <a:spcPct val="90000"/>
              </a:lnSpc>
              <a:buFont typeface="Wingdings" panose="05000000000000000000" pitchFamily="2" charset="2"/>
              <a:buChar char="ü"/>
            </a:pPr>
            <a:endParaRPr lang="en-US" altLang="en-US" sz="1050" dirty="0"/>
          </a:p>
          <a:p>
            <a:pPr lvl="1">
              <a:lnSpc>
                <a:spcPct val="90000"/>
              </a:lnSpc>
              <a:buFont typeface="Wingdings" panose="05000000000000000000" pitchFamily="2" charset="2"/>
              <a:buChar char="ü"/>
            </a:pPr>
            <a:r>
              <a:rPr lang="en-US" altLang="en-US" sz="2000" dirty="0"/>
              <a:t>The mean of a discrete random variable is the </a:t>
            </a:r>
            <a:r>
              <a:rPr lang="en-US" altLang="en-US" sz="2000" b="1" i="1" dirty="0"/>
              <a:t>weighted average</a:t>
            </a:r>
            <a:r>
              <a:rPr lang="en-US" altLang="en-US" sz="2000" dirty="0"/>
              <a:t> of all of its values. The weights are the probabilities. </a:t>
            </a:r>
          </a:p>
          <a:p>
            <a:pPr lvl="1">
              <a:lnSpc>
                <a:spcPct val="90000"/>
              </a:lnSpc>
              <a:buFont typeface="Wingdings" panose="05000000000000000000" pitchFamily="2" charset="2"/>
              <a:buChar char="ü"/>
            </a:pPr>
            <a:endParaRPr lang="en-US" altLang="en-US" sz="2000" dirty="0" smtClean="0"/>
          </a:p>
          <a:p>
            <a:pPr lvl="1">
              <a:lnSpc>
                <a:spcPct val="90000"/>
              </a:lnSpc>
              <a:buFont typeface="Wingdings" panose="05000000000000000000" pitchFamily="2" charset="2"/>
              <a:buChar char="ü"/>
            </a:pPr>
            <a:r>
              <a:rPr lang="en-US" altLang="en-US" sz="2000" dirty="0" smtClean="0"/>
              <a:t>This </a:t>
            </a:r>
            <a:r>
              <a:rPr lang="en-US" altLang="en-US" sz="2000" dirty="0"/>
              <a:t>parameter is also called the expected value of X and is represented by E(X). </a:t>
            </a:r>
          </a:p>
          <a:p>
            <a:pPr>
              <a:lnSpc>
                <a:spcPct val="90000"/>
              </a:lnSpc>
            </a:pPr>
            <a:endParaRPr lang="en-US" altLang="en-US" sz="2000" dirty="0"/>
          </a:p>
          <a:p>
            <a:pPr>
              <a:lnSpc>
                <a:spcPct val="90000"/>
              </a:lnSpc>
            </a:pPr>
            <a:endParaRPr lang="en-US" altLang="en-US" sz="2000" dirty="0"/>
          </a:p>
          <a:p>
            <a:pPr lvl="1">
              <a:lnSpc>
                <a:spcPct val="90000"/>
              </a:lnSpc>
              <a:buFont typeface="Wingdings" panose="05000000000000000000" pitchFamily="2" charset="2"/>
              <a:buChar char="ü"/>
            </a:pPr>
            <a:endParaRPr lang="en-US" altLang="en-US" sz="2000" dirty="0"/>
          </a:p>
          <a:p>
            <a:pPr lvl="1">
              <a:lnSpc>
                <a:spcPct val="90000"/>
              </a:lnSpc>
              <a:buFont typeface="Wingdings" panose="05000000000000000000" pitchFamily="2" charset="2"/>
              <a:buChar char="ü"/>
            </a:pPr>
            <a:r>
              <a:rPr lang="en-US" altLang="en-US" sz="2000" dirty="0" smtClean="0"/>
              <a:t>The </a:t>
            </a:r>
            <a:r>
              <a:rPr lang="en-US" altLang="en-US" sz="2000" dirty="0"/>
              <a:t>variance is </a:t>
            </a:r>
          </a:p>
          <a:p>
            <a:pPr>
              <a:lnSpc>
                <a:spcPct val="90000"/>
              </a:lnSpc>
            </a:pPr>
            <a:endParaRPr lang="en-US" altLang="en-US" sz="2000" dirty="0"/>
          </a:p>
          <a:p>
            <a:pPr>
              <a:lnSpc>
                <a:spcPct val="90000"/>
              </a:lnSpc>
            </a:pPr>
            <a:endParaRPr lang="en-US" altLang="en-US" sz="2000" dirty="0"/>
          </a:p>
          <a:p>
            <a:pPr lvl="1">
              <a:lnSpc>
                <a:spcPct val="90000"/>
              </a:lnSpc>
              <a:buFont typeface="Wingdings" panose="05000000000000000000" pitchFamily="2" charset="2"/>
              <a:buChar char="ü"/>
            </a:pPr>
            <a:endParaRPr lang="en-US" altLang="en-US" sz="2000" dirty="0"/>
          </a:p>
          <a:p>
            <a:pPr lvl="1">
              <a:lnSpc>
                <a:spcPct val="90000"/>
              </a:lnSpc>
              <a:buFont typeface="Wingdings" panose="05000000000000000000" pitchFamily="2" charset="2"/>
              <a:buChar char="ü"/>
            </a:pPr>
            <a:r>
              <a:rPr lang="en-US" altLang="en-US" sz="2000" dirty="0"/>
              <a:t>The standard deviation is </a:t>
            </a:r>
          </a:p>
          <a:p>
            <a:pPr>
              <a:lnSpc>
                <a:spcPct val="90000"/>
              </a:lnSpc>
            </a:pPr>
            <a:endParaRPr lang="en-US" altLang="en-US" sz="2000" dirty="0"/>
          </a:p>
          <a:p>
            <a:pPr>
              <a:lnSpc>
                <a:spcPct val="90000"/>
              </a:lnSpc>
            </a:pPr>
            <a:endParaRPr lang="en-US" altLang="en-US" sz="1800" dirty="0"/>
          </a:p>
          <a:p>
            <a:pPr>
              <a:lnSpc>
                <a:spcPct val="90000"/>
              </a:lnSpc>
            </a:pPr>
            <a:endParaRPr lang="en-US" altLang="en-US" sz="1800" dirty="0"/>
          </a:p>
        </p:txBody>
      </p:sp>
      <p:sp>
        <p:nvSpPr>
          <p:cNvPr id="6" name="Title 5"/>
          <p:cNvSpPr>
            <a:spLocks noGrp="1"/>
          </p:cNvSpPr>
          <p:nvPr>
            <p:ph type="title" idx="4294967295"/>
          </p:nvPr>
        </p:nvSpPr>
        <p:spPr>
          <a:xfrm>
            <a:off x="152400" y="552451"/>
            <a:ext cx="8991600" cy="765175"/>
          </a:xfrm>
          <a:prstGeom prst="rect">
            <a:avLst/>
          </a:prstGeom>
        </p:spPr>
        <p:txBody>
          <a:bodyPr>
            <a:noAutofit/>
          </a:bodyPr>
          <a:lstStyle/>
          <a:p>
            <a:r>
              <a:rPr lang="en-US" altLang="en-US" dirty="0"/>
              <a:t>Mean, Variance &amp; Standard </a:t>
            </a:r>
            <a:r>
              <a:rPr lang="en-US" altLang="en-US" dirty="0" smtClean="0"/>
              <a:t>Deviation</a:t>
            </a:r>
            <a:endParaRPr lang="en-US" dirty="0"/>
          </a:p>
        </p:txBody>
      </p:sp>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314043"/>
            <a:ext cx="2886042" cy="656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4621256"/>
            <a:ext cx="3062594" cy="742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9450" y="6014820"/>
            <a:ext cx="1301282" cy="371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5">
            <p14:nvContentPartPr>
              <p14:cNvPr id="2" name="Ink 1"/>
              <p14:cNvContentPartPr/>
              <p14:nvPr/>
            </p14:nvContentPartPr>
            <p14:xfrm>
              <a:off x="1625400" y="2616480"/>
              <a:ext cx="4054320" cy="3813120"/>
            </p14:xfrm>
          </p:contentPart>
        </mc:Choice>
        <mc:Fallback>
          <p:pic>
            <p:nvPicPr>
              <p:cNvPr id="2" name="Ink 1"/>
              <p:cNvPicPr/>
              <p:nvPr/>
            </p:nvPicPr>
            <p:blipFill>
              <a:blip r:embed="rId6"/>
              <a:stretch>
                <a:fillRect/>
              </a:stretch>
            </p:blipFill>
            <p:spPr>
              <a:xfrm>
                <a:off x="1616040" y="2607120"/>
                <a:ext cx="4073040" cy="3831840"/>
              </a:xfrm>
              <a:prstGeom prst="rect">
                <a:avLst/>
              </a:prstGeom>
            </p:spPr>
          </p:pic>
        </mc:Fallback>
      </mc:AlternateContent>
    </p:spTree>
    <p:extLst>
      <p:ext uri="{BB962C8B-B14F-4D97-AF65-F5344CB8AC3E}">
        <p14:creationId xmlns:p14="http://schemas.microsoft.com/office/powerpoint/2010/main" val="12870777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125"/>
          <p:cNvSpPr txBox="1">
            <a:spLocks noGrp="1"/>
          </p:cNvSpPr>
          <p:nvPr>
            <p:ph type="body" idx="4294967295"/>
          </p:nvPr>
        </p:nvSpPr>
        <p:spPr>
          <a:xfrm>
            <a:off x="0" y="1600200"/>
            <a:ext cx="8229600" cy="5105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400"/>
              <a:buNone/>
            </a:pPr>
            <a:r>
              <a:rPr lang="en-US" sz="2400"/>
              <a:t>	</a:t>
            </a:r>
            <a:endParaRPr/>
          </a:p>
        </p:txBody>
      </p:sp>
      <p:sp>
        <p:nvSpPr>
          <p:cNvPr id="956" name="Google Shape;956;p125"/>
          <p:cNvSpPr txBox="1">
            <a:spLocks noGrp="1"/>
          </p:cNvSpPr>
          <p:nvPr>
            <p:ph type="title" idx="4294967295"/>
          </p:nvPr>
        </p:nvSpPr>
        <p:spPr>
          <a:xfrm>
            <a:off x="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dirty="0" smtClean="0"/>
              <a:t>Normal Distribution</a:t>
            </a:r>
            <a:endParaRPr dirty="0"/>
          </a:p>
        </p:txBody>
      </p:sp>
      <p:pic>
        <p:nvPicPr>
          <p:cNvPr id="957" name="Google Shape;957;p125"/>
          <p:cNvPicPr preferRelativeResize="0"/>
          <p:nvPr/>
        </p:nvPicPr>
        <p:blipFill rotWithShape="1">
          <a:blip r:embed="rId3">
            <a:alphaModFix/>
          </a:blip>
          <a:srcRect/>
          <a:stretch/>
        </p:blipFill>
        <p:spPr>
          <a:xfrm>
            <a:off x="762000" y="1417638"/>
            <a:ext cx="7143750" cy="5138336"/>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1580760" y="1803960"/>
              <a:ext cx="5679720" cy="1491480"/>
            </p14:xfrm>
          </p:contentPart>
        </mc:Choice>
        <mc:Fallback>
          <p:pic>
            <p:nvPicPr>
              <p:cNvPr id="2" name="Ink 1"/>
              <p:cNvPicPr/>
              <p:nvPr/>
            </p:nvPicPr>
            <p:blipFill>
              <a:blip r:embed="rId5"/>
              <a:stretch>
                <a:fillRect/>
              </a:stretch>
            </p:blipFill>
            <p:spPr>
              <a:xfrm>
                <a:off x="1571400" y="1794600"/>
                <a:ext cx="5698440" cy="1510200"/>
              </a:xfrm>
              <a:prstGeom prst="rect">
                <a:avLst/>
              </a:prstGeom>
            </p:spPr>
          </p:pic>
        </mc:Fallback>
      </mc:AlternateContent>
    </p:spTree>
    <p:extLst>
      <p:ext uri="{BB962C8B-B14F-4D97-AF65-F5344CB8AC3E}">
        <p14:creationId xmlns:p14="http://schemas.microsoft.com/office/powerpoint/2010/main" val="28911904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126"/>
          <p:cNvSpPr txBox="1">
            <a:spLocks noGrp="1"/>
          </p:cNvSpPr>
          <p:nvPr>
            <p:ph type="body" idx="4294967295"/>
          </p:nvPr>
        </p:nvSpPr>
        <p:spPr>
          <a:xfrm>
            <a:off x="0" y="1600200"/>
            <a:ext cx="8229600" cy="5105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400"/>
              <a:buNone/>
            </a:pPr>
            <a:r>
              <a:rPr lang="en-US" sz="2400"/>
              <a:t>	</a:t>
            </a:r>
            <a:endParaRPr/>
          </a:p>
        </p:txBody>
      </p:sp>
      <p:sp>
        <p:nvSpPr>
          <p:cNvPr id="963" name="Google Shape;963;p126"/>
          <p:cNvSpPr txBox="1">
            <a:spLocks noGrp="1"/>
          </p:cNvSpPr>
          <p:nvPr>
            <p:ph type="title" idx="4294967295"/>
          </p:nvPr>
        </p:nvSpPr>
        <p:spPr>
          <a:xfrm>
            <a:off x="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dirty="0" smtClean="0"/>
              <a:t>Normal Distribution</a:t>
            </a:r>
            <a:endParaRPr dirty="0"/>
          </a:p>
        </p:txBody>
      </p:sp>
      <p:pic>
        <p:nvPicPr>
          <p:cNvPr id="964" name="Google Shape;964;p126"/>
          <p:cNvPicPr preferRelativeResize="0"/>
          <p:nvPr/>
        </p:nvPicPr>
        <p:blipFill rotWithShape="1">
          <a:blip r:embed="rId3">
            <a:alphaModFix/>
          </a:blip>
          <a:srcRect/>
          <a:stretch/>
        </p:blipFill>
        <p:spPr>
          <a:xfrm>
            <a:off x="862013" y="1447800"/>
            <a:ext cx="7419974" cy="5011662"/>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3705840" y="2777040"/>
              <a:ext cx="3510000" cy="2661480"/>
            </p14:xfrm>
          </p:contentPart>
        </mc:Choice>
        <mc:Fallback>
          <p:pic>
            <p:nvPicPr>
              <p:cNvPr id="2" name="Ink 1"/>
              <p:cNvPicPr/>
              <p:nvPr/>
            </p:nvPicPr>
            <p:blipFill>
              <a:blip r:embed="rId5"/>
              <a:stretch>
                <a:fillRect/>
              </a:stretch>
            </p:blipFill>
            <p:spPr>
              <a:xfrm>
                <a:off x="3696480" y="2767680"/>
                <a:ext cx="3528720" cy="2680200"/>
              </a:xfrm>
              <a:prstGeom prst="rect">
                <a:avLst/>
              </a:prstGeom>
            </p:spPr>
          </p:pic>
        </mc:Fallback>
      </mc:AlternateContent>
    </p:spTree>
    <p:extLst>
      <p:ext uri="{BB962C8B-B14F-4D97-AF65-F5344CB8AC3E}">
        <p14:creationId xmlns:p14="http://schemas.microsoft.com/office/powerpoint/2010/main" val="18935365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127"/>
          <p:cNvSpPr txBox="1">
            <a:spLocks noGrp="1"/>
          </p:cNvSpPr>
          <p:nvPr>
            <p:ph type="body" idx="4294967295"/>
          </p:nvPr>
        </p:nvSpPr>
        <p:spPr>
          <a:xfrm>
            <a:off x="0" y="1600200"/>
            <a:ext cx="8229600" cy="5105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400"/>
              <a:buNone/>
            </a:pPr>
            <a:r>
              <a:rPr lang="en-US" sz="2400"/>
              <a:t>	</a:t>
            </a:r>
            <a:endParaRPr/>
          </a:p>
        </p:txBody>
      </p:sp>
      <p:sp>
        <p:nvSpPr>
          <p:cNvPr id="970" name="Google Shape;970;p127"/>
          <p:cNvSpPr txBox="1">
            <a:spLocks noGrp="1"/>
          </p:cNvSpPr>
          <p:nvPr>
            <p:ph type="title" idx="4294967295"/>
          </p:nvPr>
        </p:nvSpPr>
        <p:spPr>
          <a:xfrm>
            <a:off x="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US" dirty="0" smtClean="0"/>
              <a:t>Normal Distribution</a:t>
            </a:r>
            <a:endParaRPr dirty="0"/>
          </a:p>
        </p:txBody>
      </p:sp>
      <p:pic>
        <p:nvPicPr>
          <p:cNvPr id="971" name="Google Shape;971;p127"/>
          <p:cNvPicPr preferRelativeResize="0"/>
          <p:nvPr/>
        </p:nvPicPr>
        <p:blipFill rotWithShape="1">
          <a:blip r:embed="rId3">
            <a:alphaModFix/>
          </a:blip>
          <a:srcRect/>
          <a:stretch/>
        </p:blipFill>
        <p:spPr>
          <a:xfrm>
            <a:off x="207244" y="1447800"/>
            <a:ext cx="8486775" cy="502920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5447160" y="3723840"/>
              <a:ext cx="2697120" cy="491400"/>
            </p14:xfrm>
          </p:contentPart>
        </mc:Choice>
        <mc:Fallback>
          <p:pic>
            <p:nvPicPr>
              <p:cNvPr id="2" name="Ink 1"/>
              <p:cNvPicPr/>
              <p:nvPr/>
            </p:nvPicPr>
            <p:blipFill>
              <a:blip r:embed="rId5"/>
              <a:stretch>
                <a:fillRect/>
              </a:stretch>
            </p:blipFill>
            <p:spPr>
              <a:xfrm>
                <a:off x="5437800" y="3714480"/>
                <a:ext cx="2715840" cy="5101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p14:cNvContentPartPr/>
              <p14:nvPr/>
            </p14:nvContentPartPr>
            <p14:xfrm>
              <a:off x="4491720" y="4527360"/>
              <a:ext cx="830880" cy="554040"/>
            </p14:xfrm>
          </p:contentPart>
        </mc:Choice>
        <mc:Fallback>
          <p:pic>
            <p:nvPicPr>
              <p:cNvPr id="3" name="Ink 2"/>
              <p:cNvPicPr/>
              <p:nvPr/>
            </p:nvPicPr>
            <p:blipFill>
              <a:blip r:embed="rId7"/>
              <a:stretch>
                <a:fillRect/>
              </a:stretch>
            </p:blipFill>
            <p:spPr>
              <a:xfrm>
                <a:off x="4482360" y="4518000"/>
                <a:ext cx="849600" cy="572760"/>
              </a:xfrm>
              <a:prstGeom prst="rect">
                <a:avLst/>
              </a:prstGeom>
            </p:spPr>
          </p:pic>
        </mc:Fallback>
      </mc:AlternateContent>
    </p:spTree>
    <p:extLst>
      <p:ext uri="{BB962C8B-B14F-4D97-AF65-F5344CB8AC3E}">
        <p14:creationId xmlns:p14="http://schemas.microsoft.com/office/powerpoint/2010/main" val="17811786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128"/>
          <p:cNvSpPr txBox="1">
            <a:spLocks noGrp="1"/>
          </p:cNvSpPr>
          <p:nvPr>
            <p:ph type="body" idx="4294967295"/>
          </p:nvPr>
        </p:nvSpPr>
        <p:spPr>
          <a:xfrm>
            <a:off x="0" y="1600200"/>
            <a:ext cx="8229600" cy="5105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400"/>
              <a:buNone/>
            </a:pPr>
            <a:r>
              <a:rPr lang="en-US" sz="2400"/>
              <a:t>	</a:t>
            </a:r>
            <a:endParaRPr/>
          </a:p>
        </p:txBody>
      </p:sp>
      <p:sp>
        <p:nvSpPr>
          <p:cNvPr id="977" name="Google Shape;977;p128"/>
          <p:cNvSpPr txBox="1">
            <a:spLocks noGrp="1"/>
          </p:cNvSpPr>
          <p:nvPr>
            <p:ph type="title" idx="4294967295"/>
          </p:nvPr>
        </p:nvSpPr>
        <p:spPr>
          <a:xfrm>
            <a:off x="0" y="15875"/>
            <a:ext cx="8229600" cy="1143000"/>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chemeClr val="dk1"/>
              </a:buClr>
              <a:buSzPts val="4400"/>
              <a:buFont typeface="Calibri"/>
              <a:buNone/>
            </a:pPr>
            <a:r>
              <a:rPr lang="en-US" dirty="0" smtClean="0"/>
              <a:t>Normal Distribution</a:t>
            </a:r>
            <a:endParaRPr dirty="0"/>
          </a:p>
        </p:txBody>
      </p:sp>
      <p:pic>
        <p:nvPicPr>
          <p:cNvPr id="978" name="Google Shape;978;p128"/>
          <p:cNvPicPr preferRelativeResize="0"/>
          <p:nvPr/>
        </p:nvPicPr>
        <p:blipFill rotWithShape="1">
          <a:blip r:embed="rId3">
            <a:alphaModFix/>
          </a:blip>
          <a:srcRect/>
          <a:stretch/>
        </p:blipFill>
        <p:spPr>
          <a:xfrm>
            <a:off x="1066800" y="1600200"/>
            <a:ext cx="6781800" cy="4648200"/>
          </a:xfrm>
          <a:prstGeom prst="rect">
            <a:avLst/>
          </a:prstGeom>
          <a:noFill/>
          <a:ln>
            <a:noFill/>
          </a:ln>
        </p:spPr>
      </p:pic>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3411360" y="1901880"/>
              <a:ext cx="3634560" cy="3893760"/>
            </p14:xfrm>
          </p:contentPart>
        </mc:Choice>
        <mc:Fallback>
          <p:pic>
            <p:nvPicPr>
              <p:cNvPr id="2" name="Ink 1"/>
              <p:cNvPicPr/>
              <p:nvPr/>
            </p:nvPicPr>
            <p:blipFill>
              <a:blip r:embed="rId5"/>
              <a:stretch>
                <a:fillRect/>
              </a:stretch>
            </p:blipFill>
            <p:spPr>
              <a:xfrm>
                <a:off x="3402000" y="1892520"/>
                <a:ext cx="3653280" cy="3912480"/>
              </a:xfrm>
              <a:prstGeom prst="rect">
                <a:avLst/>
              </a:prstGeom>
            </p:spPr>
          </p:pic>
        </mc:Fallback>
      </mc:AlternateContent>
    </p:spTree>
    <p:extLst>
      <p:ext uri="{BB962C8B-B14F-4D97-AF65-F5344CB8AC3E}">
        <p14:creationId xmlns:p14="http://schemas.microsoft.com/office/powerpoint/2010/main" val="37054955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smtClean="0"/>
              <a:t>Topics to be covered </a:t>
            </a:r>
            <a:endParaRPr lang="en-US" dirty="0"/>
          </a:p>
        </p:txBody>
      </p:sp>
      <p:sp>
        <p:nvSpPr>
          <p:cNvPr id="4" name="Content Placeholder 3"/>
          <p:cNvSpPr>
            <a:spLocks noGrp="1"/>
          </p:cNvSpPr>
          <p:nvPr>
            <p:ph idx="1"/>
          </p:nvPr>
        </p:nvSpPr>
        <p:spPr>
          <a:xfrm>
            <a:off x="304800" y="1371601"/>
            <a:ext cx="8305800" cy="4648200"/>
          </a:xfrm>
        </p:spPr>
        <p:txBody>
          <a:bodyPr/>
          <a:lstStyle/>
          <a:p>
            <a:r>
              <a:rPr lang="en-US" sz="2800" b="1" dirty="0" smtClean="0"/>
              <a:t>Module </a:t>
            </a:r>
            <a:r>
              <a:rPr lang="en-US" sz="2800" b="1" dirty="0"/>
              <a:t>3: </a:t>
            </a:r>
            <a:r>
              <a:rPr lang="en-US" sz="2800" b="1" dirty="0" smtClean="0"/>
              <a:t> Assessing </a:t>
            </a:r>
            <a:r>
              <a:rPr lang="en-US" sz="2800" b="1" dirty="0"/>
              <a:t>Accuracy of Simple </a:t>
            </a:r>
            <a:r>
              <a:rPr lang="en-US" sz="2800" b="1" dirty="0" smtClean="0"/>
              <a:t>			Linear Regression </a:t>
            </a:r>
            <a:r>
              <a:rPr lang="en-US" sz="2800" b="1" dirty="0"/>
              <a:t>Models</a:t>
            </a:r>
            <a:endParaRPr lang="en-US" sz="2800" dirty="0"/>
          </a:p>
          <a:p>
            <a:pPr>
              <a:buFont typeface="Arial" panose="020B0604020202020204" pitchFamily="34" charset="0"/>
              <a:buChar char="•"/>
            </a:pPr>
            <a:r>
              <a:rPr lang="en-US" dirty="0"/>
              <a:t>Probability Foundations 1 – Discrete probability distributions </a:t>
            </a:r>
          </a:p>
          <a:p>
            <a:pPr>
              <a:buFont typeface="Arial" panose="020B0604020202020204" pitchFamily="34" charset="0"/>
              <a:buChar char="•"/>
            </a:pPr>
            <a:r>
              <a:rPr lang="en-US" dirty="0"/>
              <a:t>Probability Foundations 2 - Continuous probability distributions, normal distribution and t distributions</a:t>
            </a:r>
          </a:p>
          <a:p>
            <a:pPr>
              <a:buFont typeface="Arial" panose="020B0604020202020204" pitchFamily="34" charset="0"/>
              <a:buChar char="•"/>
            </a:pPr>
            <a:r>
              <a:rPr lang="en-US" dirty="0"/>
              <a:t>Accuracy of the coefficient estimates of the simple linear regression models</a:t>
            </a:r>
          </a:p>
          <a:p>
            <a:pPr>
              <a:buFont typeface="Arial" panose="020B0604020202020204" pitchFamily="34" charset="0"/>
              <a:buChar char="•"/>
            </a:pPr>
            <a:r>
              <a:rPr lang="en-US" dirty="0"/>
              <a:t>Dependency of the dependent variable (target) variable on the independent variable (feature) </a:t>
            </a:r>
          </a:p>
          <a:p>
            <a:pPr>
              <a:buFont typeface="Arial" panose="020B0604020202020204" pitchFamily="34" charset="0"/>
              <a:buChar char="•"/>
            </a:pPr>
            <a:r>
              <a:rPr lang="en-US" dirty="0"/>
              <a:t>Accuracy of the simple regression model – </a:t>
            </a:r>
            <a:r>
              <a:rPr lang="en-US" dirty="0" smtClean="0"/>
              <a:t>RSE</a:t>
            </a:r>
          </a:p>
          <a:p>
            <a:pPr>
              <a:buFont typeface="Arial" panose="020B0604020202020204" pitchFamily="34" charset="0"/>
              <a:buChar char="•"/>
            </a:pPr>
            <a:r>
              <a:rPr lang="en-US" dirty="0"/>
              <a:t>Accuracy of the simple regression model – R^2 </a:t>
            </a:r>
          </a:p>
          <a:p>
            <a:pPr marL="0" indent="0"/>
            <a:endParaRPr lang="en-US" dirty="0"/>
          </a:p>
        </p:txBody>
      </p:sp>
    </p:spTree>
    <p:extLst>
      <p:ext uri="{BB962C8B-B14F-4D97-AF65-F5344CB8AC3E}">
        <p14:creationId xmlns:p14="http://schemas.microsoft.com/office/powerpoint/2010/main" val="21944820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Degrees of Freedom</a:t>
            </a:r>
            <a:endParaRPr lang="en-US" b="1" dirty="0"/>
          </a:p>
        </p:txBody>
      </p:sp>
      <p:sp>
        <p:nvSpPr>
          <p:cNvPr id="3" name="Content Placeholder 2"/>
          <p:cNvSpPr>
            <a:spLocks noGrp="1"/>
          </p:cNvSpPr>
          <p:nvPr>
            <p:ph idx="1"/>
          </p:nvPr>
        </p:nvSpPr>
        <p:spPr/>
        <p:txBody>
          <a:bodyPr>
            <a:normAutofit/>
          </a:bodyPr>
          <a:lstStyle/>
          <a:p>
            <a:r>
              <a:rPr lang="en-US" dirty="0"/>
              <a:t>N</a:t>
            </a:r>
            <a:r>
              <a:rPr lang="en-US" dirty="0" smtClean="0"/>
              <a:t>umber </a:t>
            </a:r>
            <a:r>
              <a:rPr lang="en-US" dirty="0"/>
              <a:t>of </a:t>
            </a:r>
            <a:r>
              <a:rPr lang="en-US" b="1" dirty="0"/>
              <a:t>degrees of freedom</a:t>
            </a:r>
            <a:r>
              <a:rPr lang="en-US" dirty="0"/>
              <a:t> is the number of values in the final calculation of a statistic that are free to </a:t>
            </a:r>
            <a:r>
              <a:rPr lang="en-US" dirty="0" smtClean="0"/>
              <a:t>vary</a:t>
            </a:r>
          </a:p>
          <a:p>
            <a:endParaRPr lang="en-US" dirty="0"/>
          </a:p>
        </p:txBody>
      </p:sp>
    </p:spTree>
    <p:extLst>
      <p:ext uri="{BB962C8B-B14F-4D97-AF65-F5344CB8AC3E}">
        <p14:creationId xmlns:p14="http://schemas.microsoft.com/office/powerpoint/2010/main" val="3480661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t-distribution</a:t>
            </a:r>
            <a:endParaRPr lang="en-US" dirty="0"/>
          </a:p>
        </p:txBody>
      </p:sp>
      <p:sp>
        <p:nvSpPr>
          <p:cNvPr id="3" name="Content Placeholder 2"/>
          <p:cNvSpPr>
            <a:spLocks noGrp="1"/>
          </p:cNvSpPr>
          <p:nvPr>
            <p:ph idx="1"/>
          </p:nvPr>
        </p:nvSpPr>
        <p:spPr/>
        <p:txBody>
          <a:bodyPr/>
          <a:lstStyle/>
          <a:p>
            <a:r>
              <a:rPr lang="en-US" b="1" dirty="0"/>
              <a:t>Student's </a:t>
            </a:r>
            <a:r>
              <a:rPr lang="en-US" b="1" i="1" dirty="0"/>
              <a:t>t</a:t>
            </a:r>
            <a:r>
              <a:rPr lang="en-US" b="1" dirty="0"/>
              <a:t>-distribution</a:t>
            </a:r>
            <a:r>
              <a:rPr lang="en-US" dirty="0"/>
              <a:t> (or simply the </a:t>
            </a:r>
            <a:r>
              <a:rPr lang="en-US" b="1" i="1" dirty="0"/>
              <a:t>t</a:t>
            </a:r>
            <a:r>
              <a:rPr lang="en-US" b="1" dirty="0"/>
              <a:t>-distribution</a:t>
            </a:r>
            <a:r>
              <a:rPr lang="en-US" dirty="0"/>
              <a:t>) is any member of a family of continuous </a:t>
            </a:r>
            <a:r>
              <a:rPr lang="en-US" dirty="0">
                <a:hlinkClick r:id="rId2" tooltip="Probability distribution"/>
              </a:rPr>
              <a:t>probability distributions</a:t>
            </a:r>
            <a:r>
              <a:rPr lang="en-US" dirty="0"/>
              <a:t> that arises when estimating the </a:t>
            </a:r>
            <a:r>
              <a:rPr lang="en-US" dirty="0">
                <a:hlinkClick r:id="rId3" tooltip="Expected value"/>
              </a:rPr>
              <a:t>mean</a:t>
            </a:r>
            <a:r>
              <a:rPr lang="en-US" dirty="0"/>
              <a:t> of a </a:t>
            </a:r>
            <a:r>
              <a:rPr lang="en-US" dirty="0">
                <a:hlinkClick r:id="rId4" tooltip="Normal distribution"/>
              </a:rPr>
              <a:t>normally distributed</a:t>
            </a:r>
            <a:r>
              <a:rPr lang="en-US" dirty="0"/>
              <a:t> </a:t>
            </a:r>
            <a:r>
              <a:rPr lang="en-US" dirty="0">
                <a:hlinkClick r:id="rId5" tooltip="Statistical population"/>
              </a:rPr>
              <a:t>population</a:t>
            </a:r>
            <a:r>
              <a:rPr lang="en-US" dirty="0"/>
              <a:t> in situations where the </a:t>
            </a:r>
            <a:r>
              <a:rPr lang="en-US" dirty="0">
                <a:hlinkClick r:id="rId6" tooltip="Sample size"/>
              </a:rPr>
              <a:t>sample size</a:t>
            </a:r>
            <a:r>
              <a:rPr lang="en-US" dirty="0"/>
              <a:t> is small and the population </a:t>
            </a:r>
            <a:r>
              <a:rPr lang="en-US" dirty="0">
                <a:hlinkClick r:id="rId7" tooltip="Standard deviation"/>
              </a:rPr>
              <a:t>standard deviation</a:t>
            </a:r>
            <a:r>
              <a:rPr lang="en-US" dirty="0"/>
              <a:t> is unknown</a:t>
            </a:r>
          </a:p>
        </p:txBody>
      </p:sp>
    </p:spTree>
    <p:extLst>
      <p:ext uri="{BB962C8B-B14F-4D97-AF65-F5344CB8AC3E}">
        <p14:creationId xmlns:p14="http://schemas.microsoft.com/office/powerpoint/2010/main" val="13853028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ChangeArrowheads="1"/>
          </p:cNvSpPr>
          <p:nvPr/>
        </p:nvSpPr>
        <p:spPr bwMode="auto">
          <a:xfrm>
            <a:off x="1828800" y="762000"/>
            <a:ext cx="9144000" cy="0"/>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bIns="0">
            <a:spAutoFit/>
          </a:bodyPr>
          <a:lstStyle/>
          <a:p>
            <a:endParaRPr lang="en-US"/>
          </a:p>
        </p:txBody>
      </p:sp>
      <p:sp>
        <p:nvSpPr>
          <p:cNvPr id="904195" name="Rectangle 3"/>
          <p:cNvSpPr>
            <a:spLocks noGrp="1" noChangeArrowheads="1"/>
          </p:cNvSpPr>
          <p:nvPr>
            <p:ph type="title"/>
          </p:nvPr>
        </p:nvSpPr>
        <p:spPr>
          <a:xfrm>
            <a:off x="217487" y="190500"/>
            <a:ext cx="8153400" cy="1143000"/>
          </a:xfrm>
        </p:spPr>
        <p:txBody>
          <a:bodyPr/>
          <a:lstStyle/>
          <a:p>
            <a:r>
              <a:rPr lang="en-US" altLang="en-US" sz="4400" b="1" dirty="0" smtClean="0"/>
              <a:t>t-statistics</a:t>
            </a:r>
            <a:endParaRPr lang="en-US" altLang="en-US" sz="4400" dirty="0"/>
          </a:p>
        </p:txBody>
      </p:sp>
      <p:sp>
        <p:nvSpPr>
          <p:cNvPr id="904196" name="Rectangle 4"/>
          <p:cNvSpPr>
            <a:spLocks noGrp="1" noChangeArrowheads="1"/>
          </p:cNvSpPr>
          <p:nvPr>
            <p:ph type="body" idx="1"/>
          </p:nvPr>
        </p:nvSpPr>
        <p:spPr>
          <a:xfrm>
            <a:off x="0" y="2209800"/>
            <a:ext cx="9144000" cy="4343400"/>
          </a:xfrm>
        </p:spPr>
        <p:txBody>
          <a:bodyPr/>
          <a:lstStyle/>
          <a:p>
            <a:pPr>
              <a:lnSpc>
                <a:spcPct val="90000"/>
              </a:lnSpc>
              <a:buSzTx/>
              <a:buFont typeface="Wingdings" panose="05000000000000000000" pitchFamily="2" charset="2"/>
              <a:buNone/>
            </a:pPr>
            <a:r>
              <a:rPr lang="en-US" altLang="en-US" sz="2800" b="1" dirty="0" smtClean="0"/>
              <a:t>Pick </a:t>
            </a:r>
            <a:r>
              <a:rPr lang="en-US" altLang="en-US" sz="2800" b="1" u="sng" dirty="0"/>
              <a:t>any probability distribution</a:t>
            </a:r>
            <a:r>
              <a:rPr lang="en-US" altLang="en-US" sz="2800" b="1" dirty="0"/>
              <a:t> and specify a mean </a:t>
            </a:r>
            <a:r>
              <a:rPr lang="en-US" altLang="en-US" sz="2800" b="1" dirty="0" smtClean="0"/>
              <a:t>and standard deviation.</a:t>
            </a:r>
          </a:p>
          <a:p>
            <a:pPr>
              <a:lnSpc>
                <a:spcPct val="90000"/>
              </a:lnSpc>
              <a:buSzTx/>
              <a:buFont typeface="Wingdings" panose="05000000000000000000" pitchFamily="2" charset="2"/>
              <a:buNone/>
            </a:pPr>
            <a:r>
              <a:rPr lang="en-US" altLang="en-US" sz="2800" b="1" dirty="0" smtClean="0"/>
              <a:t>T-statistics: </a:t>
            </a:r>
          </a:p>
          <a:p>
            <a:pPr>
              <a:lnSpc>
                <a:spcPct val="90000"/>
              </a:lnSpc>
              <a:buSzTx/>
              <a:buFont typeface="Wingdings" panose="05000000000000000000" pitchFamily="2" charset="2"/>
              <a:buNone/>
            </a:pPr>
            <a:endParaRPr lang="en-US" altLang="en-US" sz="2000" dirty="0"/>
          </a:p>
          <a:p>
            <a:pPr>
              <a:lnSpc>
                <a:spcPct val="90000"/>
              </a:lnSpc>
              <a:buSzTx/>
              <a:buFont typeface="Wingdings" panose="05000000000000000000" pitchFamily="2" charset="2"/>
              <a:buNone/>
            </a:pPr>
            <a:endParaRPr lang="en-US" altLang="en-US" sz="2000" dirty="0"/>
          </a:p>
          <a:p>
            <a:pPr>
              <a:lnSpc>
                <a:spcPct val="90000"/>
              </a:lnSpc>
              <a:buSzTx/>
              <a:buFont typeface="Wingdings" panose="05000000000000000000" pitchFamily="2" charset="2"/>
              <a:buNone/>
            </a:pPr>
            <a:endParaRPr lang="en-US" altLang="en-US" sz="2000" dirty="0"/>
          </a:p>
        </p:txBody>
      </p:sp>
      <p:graphicFrame>
        <p:nvGraphicFramePr>
          <p:cNvPr id="904197" name="Object 5"/>
          <p:cNvGraphicFramePr>
            <a:graphicFrameLocks noChangeAspect="1"/>
          </p:cNvGraphicFramePr>
          <p:nvPr/>
        </p:nvGraphicFramePr>
        <p:xfrm>
          <a:off x="3657600" y="3657600"/>
          <a:ext cx="1273175" cy="1006475"/>
        </p:xfrm>
        <a:graphic>
          <a:graphicData uri="http://schemas.openxmlformats.org/presentationml/2006/ole">
            <mc:AlternateContent xmlns:mc="http://schemas.openxmlformats.org/markup-compatibility/2006">
              <mc:Choice xmlns:v="urn:schemas-microsoft-com:vml" Requires="v">
                <p:oleObj spid="_x0000_s23591" name="Equation" r:id="rId4" imgW="749160" imgH="583920" progId="Equation.3">
                  <p:embed/>
                </p:oleObj>
              </mc:Choice>
              <mc:Fallback>
                <p:oleObj name="Equation" r:id="rId4" imgW="749160" imgH="58392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7600" y="3657600"/>
                        <a:ext cx="1273175" cy="1006475"/>
                      </a:xfrm>
                      <a:prstGeom prst="rect">
                        <a:avLst/>
                      </a:prstGeom>
                      <a:solidFill>
                        <a:srgbClr val="EAEAEA"/>
                      </a:solidFill>
                      <a:ln w="9525">
                        <a:solidFill>
                          <a:schemeClr val="tx1"/>
                        </a:solidFill>
                        <a:miter lim="800000"/>
                        <a:headEnd/>
                        <a:tailEnd/>
                      </a:ln>
                    </p:spPr>
                  </p:pic>
                </p:oleObj>
              </mc:Fallback>
            </mc:AlternateContent>
          </a:graphicData>
        </a:graphic>
      </p:graphicFrame>
    </p:spTree>
    <p:extLst>
      <p:ext uri="{BB962C8B-B14F-4D97-AF65-F5344CB8AC3E}">
        <p14:creationId xmlns:p14="http://schemas.microsoft.com/office/powerpoint/2010/main" val="20155325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a:t>
            </a:r>
            <a:r>
              <a:rPr lang="en-US" b="1" dirty="0" smtClean="0"/>
              <a:t> distribution</a:t>
            </a:r>
            <a:endParaRPr lang="en-US" b="1" dirty="0"/>
          </a:p>
        </p:txBody>
      </p:sp>
      <p:sp>
        <p:nvSpPr>
          <p:cNvPr id="3" name="Content Placeholder 2"/>
          <p:cNvSpPr>
            <a:spLocks noGrp="1"/>
          </p:cNvSpPr>
          <p:nvPr>
            <p:ph idx="1"/>
          </p:nvPr>
        </p:nvSpPr>
        <p:spPr/>
        <p:txBody>
          <a:bodyPr>
            <a:normAutofit/>
          </a:bodyPr>
          <a:lstStyle/>
          <a:p>
            <a:r>
              <a:rPr lang="en-US" dirty="0" smtClean="0"/>
              <a:t>The </a:t>
            </a:r>
            <a:r>
              <a:rPr lang="en-US" dirty="0"/>
              <a:t>t distribution has the following properties:</a:t>
            </a:r>
          </a:p>
          <a:p>
            <a:pPr lvl="1"/>
            <a:r>
              <a:rPr lang="en-US" dirty="0"/>
              <a:t>The mean of the distribution is equal to 0 .</a:t>
            </a:r>
          </a:p>
          <a:p>
            <a:pPr lvl="1"/>
            <a:r>
              <a:rPr lang="en-US" dirty="0" smtClean="0"/>
              <a:t>With infinite degrees of freedom, the t distribution is the same as the </a:t>
            </a:r>
            <a:r>
              <a:rPr lang="en-US" u="sng" dirty="0" smtClean="0">
                <a:hlinkClick r:id="rId2"/>
              </a:rPr>
              <a:t>standard normal distribution</a:t>
            </a:r>
            <a:r>
              <a:rPr lang="en-US" dirty="0" smtClean="0"/>
              <a:t>.</a:t>
            </a:r>
          </a:p>
          <a:p>
            <a:endParaRPr lang="en-US" dirty="0"/>
          </a:p>
        </p:txBody>
      </p:sp>
    </p:spTree>
    <p:extLst>
      <p:ext uri="{BB962C8B-B14F-4D97-AF65-F5344CB8AC3E}">
        <p14:creationId xmlns:p14="http://schemas.microsoft.com/office/powerpoint/2010/main" val="29016630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to Use the t </a:t>
            </a:r>
            <a:r>
              <a:rPr lang="en-US" dirty="0" smtClean="0"/>
              <a:t>Distribution</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a:t>t distribution can be used with any statistic having a bell-shaped distribution (i.e., approximately normal). </a:t>
            </a:r>
            <a:endParaRPr lang="en-US" dirty="0" smtClean="0"/>
          </a:p>
          <a:p>
            <a:r>
              <a:rPr lang="en-US" dirty="0" smtClean="0"/>
              <a:t>The </a:t>
            </a:r>
            <a:r>
              <a:rPr lang="en-US" dirty="0"/>
              <a:t>sampling distribution of a statistic should be </a:t>
            </a:r>
            <a:r>
              <a:rPr lang="en-US" dirty="0" smtClean="0"/>
              <a:t>bell-shaped</a:t>
            </a:r>
            <a:endParaRPr lang="en-US" dirty="0"/>
          </a:p>
          <a:p>
            <a:r>
              <a:rPr lang="en-US" dirty="0"/>
              <a:t>The population distribution is normal.</a:t>
            </a:r>
          </a:p>
          <a:p>
            <a:r>
              <a:rPr lang="en-US" dirty="0"/>
              <a:t>The population distribution is </a:t>
            </a:r>
            <a:r>
              <a:rPr lang="en-US" dirty="0" smtClean="0">
                <a:hlinkClick r:id="rId2"/>
              </a:rPr>
              <a:t>symmetric</a:t>
            </a:r>
            <a:endParaRPr lang="en-US" dirty="0"/>
          </a:p>
        </p:txBody>
      </p:sp>
    </p:spTree>
    <p:extLst>
      <p:ext uri="{BB962C8B-B14F-4D97-AF65-F5344CB8AC3E}">
        <p14:creationId xmlns:p14="http://schemas.microsoft.com/office/powerpoint/2010/main" val="41392084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T-distribution problem</a:t>
            </a:r>
            <a:endParaRPr lang="en-US" dirty="0"/>
          </a:p>
        </p:txBody>
      </p:sp>
      <p:sp>
        <p:nvSpPr>
          <p:cNvPr id="3" name="Content Placeholder 2"/>
          <p:cNvSpPr>
            <a:spLocks noGrp="1"/>
          </p:cNvSpPr>
          <p:nvPr>
            <p:ph idx="1"/>
          </p:nvPr>
        </p:nvSpPr>
        <p:spPr/>
        <p:txBody>
          <a:bodyPr>
            <a:noAutofit/>
          </a:bodyPr>
          <a:lstStyle/>
          <a:p>
            <a:r>
              <a:rPr lang="en-US" sz="2800" dirty="0" smtClean="0"/>
              <a:t>Suppose </a:t>
            </a:r>
            <a:r>
              <a:rPr lang="en-US" sz="2800" dirty="0"/>
              <a:t>scores on an IQ test are normally distributed, with a population mean of 100. Suppose 20 people are randomly selected and tested. The standard deviation in the sample group is 15. What is the probability that the average test score in the sample group will be at most 110? </a:t>
            </a:r>
          </a:p>
          <a:p>
            <a:pPr marL="0" indent="0">
              <a:buNone/>
            </a:pPr>
            <a:endParaRPr lang="en-US" sz="2800" dirty="0" smtClean="0"/>
          </a:p>
          <a:p>
            <a:pPr marL="0" indent="0">
              <a:buNone/>
            </a:pPr>
            <a:r>
              <a:rPr lang="en-US" sz="2800" dirty="0" smtClean="0"/>
              <a:t>(https</a:t>
            </a:r>
            <a:r>
              <a:rPr lang="en-US" sz="2800" dirty="0"/>
              <a:t>://</a:t>
            </a:r>
            <a:r>
              <a:rPr lang="en-US" sz="2800" dirty="0" smtClean="0"/>
              <a:t>stattrek.com/probability-distributions/t-distribution.aspx)</a:t>
            </a:r>
            <a:endParaRPr lang="en-US" sz="2800" dirty="0"/>
          </a:p>
        </p:txBody>
      </p:sp>
    </p:spTree>
    <p:extLst>
      <p:ext uri="{BB962C8B-B14F-4D97-AF65-F5344CB8AC3E}">
        <p14:creationId xmlns:p14="http://schemas.microsoft.com/office/powerpoint/2010/main" val="28350160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T-distribution problem </a:t>
            </a:r>
            <a:r>
              <a:rPr lang="en-US" b="1" dirty="0"/>
              <a:t>Solution</a:t>
            </a:r>
            <a:r>
              <a:rPr lang="en-US" b="1" dirty="0" smtClean="0"/>
              <a:t>:</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79386" y="1295400"/>
                <a:ext cx="9040813" cy="4525963"/>
              </a:xfrm>
            </p:spPr>
            <p:txBody>
              <a:bodyPr>
                <a:noAutofit/>
              </a:bodyPr>
              <a:lstStyle/>
              <a:p>
                <a:r>
                  <a:rPr lang="en-US" sz="2800" dirty="0" smtClean="0"/>
                  <a:t>The </a:t>
                </a:r>
                <a:r>
                  <a:rPr lang="en-US" sz="2800" dirty="0"/>
                  <a:t>degrees of </a:t>
                </a:r>
                <a:r>
                  <a:rPr lang="en-US" sz="2800" dirty="0" smtClean="0"/>
                  <a:t>freedom (n) </a:t>
                </a:r>
                <a:r>
                  <a:rPr lang="en-US" sz="2800" dirty="0"/>
                  <a:t>are equal to 20 - 1 = 19.</a:t>
                </a:r>
              </a:p>
              <a:p>
                <a:r>
                  <a:rPr lang="en-US" sz="2800" dirty="0" smtClean="0"/>
                  <a:t>The population </a:t>
                </a:r>
                <a:r>
                  <a:rPr lang="en-US" sz="2800" dirty="0" smtClean="0"/>
                  <a:t>mean:</a:t>
                </a:r>
                <a:r>
                  <a:rPr lang="en-US" sz="2800" baseline="-25000" dirty="0" smtClean="0"/>
                  <a:t> </a:t>
                </a:r>
                <a:r>
                  <a:rPr lang="en-US" sz="2800" dirty="0" smtClean="0"/>
                  <a:t>µ </a:t>
                </a:r>
                <a:r>
                  <a:rPr lang="en-US" sz="2800" dirty="0" smtClean="0"/>
                  <a:t>equals </a:t>
                </a:r>
                <a:r>
                  <a:rPr lang="en-US" sz="2800" dirty="0" smtClean="0"/>
                  <a:t>100.</a:t>
                </a:r>
              </a:p>
              <a:p>
                <a:r>
                  <a:rPr lang="en-US" sz="2800" dirty="0" smtClean="0"/>
                  <a:t>The </a:t>
                </a:r>
                <a:r>
                  <a:rPr lang="en-US" sz="2800" dirty="0"/>
                  <a:t>sample </a:t>
                </a:r>
                <a:r>
                  <a:rPr lang="en-US" sz="2800" dirty="0" smtClean="0"/>
                  <a:t>mean:</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panose="02040503050406030204" pitchFamily="18" charset="0"/>
                          </a:rPr>
                          <m:t> </m:t>
                        </m:r>
                        <m:r>
                          <a:rPr lang="en-US" sz="2800" i="1">
                            <a:latin typeface="Cambria Math" panose="02040503050406030204" pitchFamily="18" charset="0"/>
                          </a:rPr>
                          <m:t>𝑋</m:t>
                        </m:r>
                      </m:e>
                    </m:acc>
                  </m:oMath>
                </a14:m>
                <a:r>
                  <a:rPr lang="en-US" sz="2800" baseline="-25000" dirty="0" smtClean="0"/>
                  <a:t>n </a:t>
                </a:r>
                <a:r>
                  <a:rPr lang="en-US" sz="2800" dirty="0" smtClean="0"/>
                  <a:t>equals </a:t>
                </a:r>
                <a:r>
                  <a:rPr lang="en-US" sz="2800" dirty="0"/>
                  <a:t>110.</a:t>
                </a:r>
              </a:p>
              <a:p>
                <a:r>
                  <a:rPr lang="en-US" sz="2800" dirty="0"/>
                  <a:t>The standard deviation of the </a:t>
                </a:r>
                <a:r>
                  <a:rPr lang="en-US" sz="2800" dirty="0" smtClean="0"/>
                  <a:t>sample: </a:t>
                </a:r>
                <a:r>
                  <a:rPr lang="en-US" sz="2800" dirty="0" err="1" smtClean="0"/>
                  <a:t>S</a:t>
                </a:r>
                <a:r>
                  <a:rPr lang="en-US" sz="2800" baseline="-25000" dirty="0" err="1" smtClean="0"/>
                  <a:t>x</a:t>
                </a:r>
                <a:r>
                  <a:rPr lang="en-US" sz="2800" baseline="-25000" dirty="0" smtClean="0"/>
                  <a:t> </a:t>
                </a:r>
                <a:r>
                  <a:rPr lang="en-US" sz="2800" dirty="0" smtClean="0"/>
                  <a:t>is </a:t>
                </a:r>
                <a:r>
                  <a:rPr lang="en-US" sz="2800" dirty="0"/>
                  <a:t>15.</a:t>
                </a:r>
              </a:p>
              <a:p>
                <a:endParaRPr lang="en-US" sz="2800" dirty="0" smtClean="0"/>
              </a:p>
              <a:p>
                <a:endParaRPr lang="en-US" sz="2800" dirty="0" smtClean="0"/>
              </a:p>
              <a:p>
                <a:r>
                  <a:rPr lang="en-US" sz="2800" dirty="0" smtClean="0"/>
                  <a:t>T statistic = 2.91 </a:t>
                </a:r>
              </a:p>
              <a:p>
                <a:r>
                  <a:rPr lang="en-US" sz="2400" dirty="0" smtClean="0"/>
                  <a:t>Enter into </a:t>
                </a:r>
                <a:r>
                  <a:rPr lang="en-US" sz="2400" dirty="0"/>
                  <a:t>the </a:t>
                </a:r>
                <a:r>
                  <a:rPr lang="en-US" sz="2400" dirty="0" smtClean="0">
                    <a:hlinkClick r:id="rId3"/>
                  </a:rPr>
                  <a:t>T </a:t>
                </a:r>
                <a:r>
                  <a:rPr lang="en-US" sz="2400" dirty="0">
                    <a:hlinkClick r:id="rId3"/>
                  </a:rPr>
                  <a:t>Distribution </a:t>
                </a:r>
                <a:r>
                  <a:rPr lang="en-US" sz="2400" dirty="0" smtClean="0">
                    <a:hlinkClick r:id="rId3"/>
                  </a:rPr>
                  <a:t>Calculator</a:t>
                </a:r>
                <a:r>
                  <a:rPr lang="en-US" sz="2400" dirty="0" smtClean="0"/>
                  <a:t> , It </a:t>
                </a:r>
                <a:r>
                  <a:rPr lang="en-US" sz="2400" dirty="0"/>
                  <a:t>displays the cumulative probability: </a:t>
                </a:r>
                <a:r>
                  <a:rPr lang="en-US" sz="2400" dirty="0" smtClean="0"/>
                  <a:t>0.996.</a:t>
                </a:r>
              </a:p>
              <a:p>
                <a:r>
                  <a:rPr lang="en-US" sz="2400" dirty="0" smtClean="0"/>
                  <a:t>99.6</a:t>
                </a:r>
                <a:r>
                  <a:rPr lang="en-US" sz="2400" dirty="0"/>
                  <a:t>% chance that the sample average will be no greater than 110</a:t>
                </a:r>
                <a:r>
                  <a:rPr lang="en-US" sz="2400" dirty="0" smtClean="0"/>
                  <a:t>.</a:t>
                </a:r>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79386" y="1295400"/>
                <a:ext cx="9040813" cy="4525963"/>
              </a:xfrm>
              <a:blipFill rotWithShape="0">
                <a:blip r:embed="rId4"/>
                <a:stretch>
                  <a:fillRect l="-1214" t="-1348" b="-9838"/>
                </a:stretch>
              </a:blipFill>
            </p:spPr>
            <p:txBody>
              <a:bodyPr/>
              <a:lstStyle/>
              <a:p>
                <a:r>
                  <a:rPr lang="en-US">
                    <a:noFill/>
                  </a:rPr>
                  <a:t> </a:t>
                </a:r>
              </a:p>
            </p:txBody>
          </p:sp>
        </mc:Fallback>
      </mc:AlternateContent>
      <p:graphicFrame>
        <p:nvGraphicFramePr>
          <p:cNvPr id="6" name="Object 5"/>
          <p:cNvGraphicFramePr>
            <a:graphicFrameLocks noChangeAspect="1"/>
          </p:cNvGraphicFramePr>
          <p:nvPr>
            <p:extLst>
              <p:ext uri="{D42A27DB-BD31-4B8C-83A1-F6EECF244321}">
                <p14:modId xmlns:p14="http://schemas.microsoft.com/office/powerpoint/2010/main" val="3849753454"/>
              </p:ext>
            </p:extLst>
          </p:nvPr>
        </p:nvGraphicFramePr>
        <p:xfrm>
          <a:off x="3581400" y="3352800"/>
          <a:ext cx="1273175" cy="1006475"/>
        </p:xfrm>
        <a:graphic>
          <a:graphicData uri="http://schemas.openxmlformats.org/presentationml/2006/ole">
            <mc:AlternateContent xmlns:mc="http://schemas.openxmlformats.org/markup-compatibility/2006">
              <mc:Choice xmlns:v="urn:schemas-microsoft-com:vml" Requires="v">
                <p:oleObj spid="_x0000_s25617" name="Equation" r:id="rId5" imgW="749160" imgH="583920" progId="Equation.3">
                  <p:embed/>
                </p:oleObj>
              </mc:Choice>
              <mc:Fallback>
                <p:oleObj name="Equation" r:id="rId5" imgW="749160" imgH="58392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1400" y="3352800"/>
                        <a:ext cx="1273175" cy="1006475"/>
                      </a:xfrm>
                      <a:prstGeom prst="rect">
                        <a:avLst/>
                      </a:prstGeom>
                      <a:solidFill>
                        <a:srgbClr val="EAEAEA"/>
                      </a:solidFill>
                      <a:ln w="9525">
                        <a:solidFill>
                          <a:schemeClr val="tx1"/>
                        </a:solidFill>
                        <a:miter lim="800000"/>
                        <a:headEnd/>
                        <a:tailEnd/>
                      </a:ln>
                    </p:spPr>
                  </p:pic>
                </p:oleObj>
              </mc:Fallback>
            </mc:AlternateContent>
          </a:graphicData>
        </a:graphic>
      </p:graphicFrame>
      <mc:AlternateContent xmlns:mc="http://schemas.openxmlformats.org/markup-compatibility/2006">
        <mc:Choice xmlns:p14="http://schemas.microsoft.com/office/powerpoint/2010/main" Requires="p14">
          <p:contentPart p14:bwMode="auto" r:id="rId7">
            <p14:nvContentPartPr>
              <p14:cNvPr id="7" name="Ink 6"/>
              <p14:cNvContentPartPr/>
              <p14:nvPr/>
            </p14:nvContentPartPr>
            <p14:xfrm>
              <a:off x="2366640" y="4857840"/>
              <a:ext cx="634320" cy="18000"/>
            </p14:xfrm>
          </p:contentPart>
        </mc:Choice>
        <mc:Fallback>
          <p:pic>
            <p:nvPicPr>
              <p:cNvPr id="7" name="Ink 6"/>
              <p:cNvPicPr/>
              <p:nvPr/>
            </p:nvPicPr>
            <p:blipFill>
              <a:blip r:embed="rId8"/>
              <a:stretch>
                <a:fillRect/>
              </a:stretch>
            </p:blipFill>
            <p:spPr>
              <a:xfrm>
                <a:off x="2357280" y="4848480"/>
                <a:ext cx="653040" cy="36720"/>
              </a:xfrm>
              <a:prstGeom prst="rect">
                <a:avLst/>
              </a:prstGeom>
            </p:spPr>
          </p:pic>
        </mc:Fallback>
      </mc:AlternateContent>
    </p:spTree>
    <p:extLst>
      <p:ext uri="{BB962C8B-B14F-4D97-AF65-F5344CB8AC3E}">
        <p14:creationId xmlns:p14="http://schemas.microsoft.com/office/powerpoint/2010/main" val="26310556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44359" y="625237"/>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endParaRPr lang="en-GB" altLang="en-US" sz="2400" dirty="0"/>
          </a:p>
        </p:txBody>
      </p:sp>
      <p:sp>
        <p:nvSpPr>
          <p:cNvPr id="8" name="Rectangle 2"/>
          <p:cNvSpPr txBox="1">
            <a:spLocks/>
          </p:cNvSpPr>
          <p:nvPr/>
        </p:nvSpPr>
        <p:spPr>
          <a:xfrm>
            <a:off x="457200" y="610255"/>
            <a:ext cx="8229600" cy="342900"/>
          </a:xfrm>
          <a:prstGeom prst="rect">
            <a:avLst/>
          </a:prstGeom>
        </p:spPr>
        <p:txBody>
          <a:bodyPr/>
          <a:lstStyle/>
          <a:p>
            <a:pPr>
              <a:defRPr/>
            </a:pPr>
            <a:r>
              <a:rPr lang="en-US" sz="2400" b="1" dirty="0">
                <a:latin typeface="Helvetica" panose="020B0604020202030204" pitchFamily="34" charset="0"/>
                <a:ea typeface="+mj-ea"/>
                <a:cs typeface="+mj-cs"/>
              </a:rPr>
              <a:t>t Distribution</a:t>
            </a:r>
          </a:p>
        </p:txBody>
      </p:sp>
      <p:sp>
        <p:nvSpPr>
          <p:cNvPr id="4" name="AutoShape 2" descr="f(t) = \frac{\Gamma(\frac{\nu+1}{2})} {\sqrt{\nu\pi}\,\Gamma(\frac{\nu}{2})} \left(1+\frac{t^2}{\nu} \right)^{\!-\frac{\nu+1}{2}},\!"/>
          <p:cNvSpPr>
            <a:spLocks noChangeAspect="1" noChangeArrowheads="1"/>
          </p:cNvSpPr>
          <p:nvPr/>
        </p:nvSpPr>
        <p:spPr bwMode="auto">
          <a:xfrm>
            <a:off x="116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200"/>
          </a:p>
        </p:txBody>
      </p:sp>
      <p:sp>
        <p:nvSpPr>
          <p:cNvPr id="2" name="TextBox 1"/>
          <p:cNvSpPr txBox="1"/>
          <p:nvPr/>
        </p:nvSpPr>
        <p:spPr>
          <a:xfrm>
            <a:off x="628650" y="2000250"/>
            <a:ext cx="5715000" cy="369332"/>
          </a:xfrm>
          <a:prstGeom prst="rect">
            <a:avLst/>
          </a:prstGeom>
          <a:noFill/>
        </p:spPr>
        <p:txBody>
          <a:bodyPr wrap="square" rtlCol="0">
            <a:spAutoFit/>
          </a:bodyPr>
          <a:lstStyle/>
          <a:p>
            <a:r>
              <a:rPr lang="en-US" sz="1800" dirty="0">
                <a:latin typeface="Arial" panose="020B0604020202020204" pitchFamily="34" charset="0"/>
                <a:cs typeface="Arial" panose="020B0604020202020204" pitchFamily="34" charset="0"/>
              </a:rPr>
              <a:t>A random variable T with probability density function</a:t>
            </a:r>
          </a:p>
        </p:txBody>
      </p:sp>
      <p:sp>
        <p:nvSpPr>
          <p:cNvPr id="7" name="Rectangle 6"/>
          <p:cNvSpPr>
            <a:spLocks noChangeArrowheads="1"/>
          </p:cNvSpPr>
          <p:nvPr/>
        </p:nvSpPr>
        <p:spPr bwMode="auto">
          <a:xfrm>
            <a:off x="612870" y="3309049"/>
            <a:ext cx="8073930" cy="590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lnSpc>
                <a:spcPct val="90000"/>
              </a:lnSpc>
              <a:spcBef>
                <a:spcPct val="50000"/>
              </a:spcBef>
              <a:buClr>
                <a:schemeClr val="folHlink"/>
              </a:buClr>
              <a:buSzPct val="60000"/>
              <a:buFont typeface="Wingdings" panose="05000000000000000000" pitchFamily="2" charset="2"/>
              <a:buNone/>
            </a:pPr>
            <a:r>
              <a:rPr lang="en-US" altLang="en-US" sz="1800" dirty="0">
                <a:latin typeface="Arial" panose="020B0604020202020204" pitchFamily="34" charset="0"/>
                <a:cs typeface="Arial" panose="020B0604020202020204" pitchFamily="34" charset="0"/>
              </a:rPr>
              <a:t>is said to  have a t distribution with v degrees of freedom and     (gamma) is the Gamma function defined by</a:t>
            </a:r>
          </a:p>
        </p:txBody>
      </p:sp>
      <p:pic>
        <p:nvPicPr>
          <p:cNvPr id="5" name="Picture 4"/>
          <p:cNvPicPr>
            <a:picLocks noChangeAspect="1"/>
          </p:cNvPicPr>
          <p:nvPr/>
        </p:nvPicPr>
        <p:blipFill>
          <a:blip r:embed="rId2"/>
          <a:stretch>
            <a:fillRect/>
          </a:stretch>
        </p:blipFill>
        <p:spPr>
          <a:xfrm>
            <a:off x="742950" y="3952726"/>
            <a:ext cx="2476752" cy="659830"/>
          </a:xfrm>
          <a:prstGeom prst="rect">
            <a:avLst/>
          </a:prstGeom>
        </p:spPr>
      </p:pic>
      <p:pic>
        <p:nvPicPr>
          <p:cNvPr id="9" name="Picture 8"/>
          <p:cNvPicPr>
            <a:picLocks noChangeAspect="1"/>
          </p:cNvPicPr>
          <p:nvPr/>
        </p:nvPicPr>
        <p:blipFill>
          <a:blip r:embed="rId3"/>
          <a:stretch>
            <a:fillRect/>
          </a:stretch>
        </p:blipFill>
        <p:spPr>
          <a:xfrm>
            <a:off x="647416" y="2426270"/>
            <a:ext cx="2914651" cy="806949"/>
          </a:xfrm>
          <a:prstGeom prst="rect">
            <a:avLst/>
          </a:prstGeom>
        </p:spPr>
      </p:pic>
      <p:pic>
        <p:nvPicPr>
          <p:cNvPr id="10" name="Picture 9"/>
          <p:cNvPicPr>
            <a:picLocks noChangeAspect="1"/>
          </p:cNvPicPr>
          <p:nvPr/>
        </p:nvPicPr>
        <p:blipFill>
          <a:blip r:embed="rId4"/>
          <a:stretch>
            <a:fillRect/>
          </a:stretch>
        </p:blipFill>
        <p:spPr>
          <a:xfrm>
            <a:off x="6858000" y="3309049"/>
            <a:ext cx="267223" cy="283924"/>
          </a:xfrm>
          <a:prstGeom prst="rect">
            <a:avLst/>
          </a:prstGeom>
        </p:spPr>
      </p:pic>
      <mc:AlternateContent xmlns:mc="http://schemas.openxmlformats.org/markup-compatibility/2006">
        <mc:Choice xmlns:p14="http://schemas.microsoft.com/office/powerpoint/2010/main" Requires="p14">
          <p:contentPart p14:bwMode="auto" r:id="rId5">
            <p14:nvContentPartPr>
              <p14:cNvPr id="6" name="Ink 5"/>
              <p14:cNvContentPartPr/>
              <p14:nvPr/>
            </p14:nvContentPartPr>
            <p14:xfrm>
              <a:off x="723600" y="2795040"/>
              <a:ext cx="6188400" cy="1973880"/>
            </p14:xfrm>
          </p:contentPart>
        </mc:Choice>
        <mc:Fallback>
          <p:pic>
            <p:nvPicPr>
              <p:cNvPr id="6" name="Ink 5"/>
              <p:cNvPicPr/>
              <p:nvPr/>
            </p:nvPicPr>
            <p:blipFill>
              <a:blip r:embed="rId6"/>
              <a:stretch>
                <a:fillRect/>
              </a:stretch>
            </p:blipFill>
            <p:spPr>
              <a:xfrm>
                <a:off x="714240" y="2785680"/>
                <a:ext cx="6207120" cy="1992600"/>
              </a:xfrm>
              <a:prstGeom prst="rect">
                <a:avLst/>
              </a:prstGeom>
            </p:spPr>
          </p:pic>
        </mc:Fallback>
      </mc:AlternateContent>
    </p:spTree>
    <p:extLst>
      <p:ext uri="{BB962C8B-B14F-4D97-AF65-F5344CB8AC3E}">
        <p14:creationId xmlns:p14="http://schemas.microsoft.com/office/powerpoint/2010/main" val="230791753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254700"/>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endParaRPr lang="en-GB" altLang="en-US" sz="2400" dirty="0"/>
          </a:p>
        </p:txBody>
      </p:sp>
      <p:sp>
        <p:nvSpPr>
          <p:cNvPr id="8" name="Rectangle 2"/>
          <p:cNvSpPr txBox="1">
            <a:spLocks/>
          </p:cNvSpPr>
          <p:nvPr/>
        </p:nvSpPr>
        <p:spPr>
          <a:xfrm>
            <a:off x="461962" y="718079"/>
            <a:ext cx="8229600" cy="342900"/>
          </a:xfrm>
          <a:prstGeom prst="rect">
            <a:avLst/>
          </a:prstGeom>
        </p:spPr>
        <p:txBody>
          <a:bodyPr/>
          <a:lstStyle/>
          <a:p>
            <a:pPr>
              <a:defRPr/>
            </a:pPr>
            <a:r>
              <a:rPr lang="en-US" sz="2400" b="1" dirty="0">
                <a:latin typeface="Helvetica" panose="020B0604020202030204" pitchFamily="34" charset="0"/>
                <a:ea typeface="+mj-ea"/>
                <a:cs typeface="+mj-cs"/>
              </a:rPr>
              <a:t>t Distribution</a:t>
            </a:r>
          </a:p>
        </p:txBody>
      </p:sp>
      <p:sp>
        <p:nvSpPr>
          <p:cNvPr id="4" name="AutoShape 2" descr="f(t) = \frac{\Gamma(\frac{\nu+1}{2})} {\sqrt{\nu\pi}\,\Gamma(\frac{\nu}{2})} \left(1+\frac{t^2}{\nu} \right)^{\!-\frac{\nu+1}{2}},\!"/>
          <p:cNvSpPr>
            <a:spLocks noChangeAspect="1" noChangeArrowheads="1"/>
          </p:cNvSpPr>
          <p:nvPr/>
        </p:nvSpPr>
        <p:spPr bwMode="auto">
          <a:xfrm>
            <a:off x="116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200"/>
          </a:p>
        </p:txBody>
      </p:sp>
      <p:sp>
        <p:nvSpPr>
          <p:cNvPr id="5" name="Line 2"/>
          <p:cNvSpPr>
            <a:spLocks noChangeShapeType="1"/>
          </p:cNvSpPr>
          <p:nvPr/>
        </p:nvSpPr>
        <p:spPr bwMode="auto">
          <a:xfrm>
            <a:off x="2457451" y="3821783"/>
            <a:ext cx="764987" cy="546473"/>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p>
        </p:txBody>
      </p:sp>
      <p:sp>
        <p:nvSpPr>
          <p:cNvPr id="6" name="Line 3"/>
          <p:cNvSpPr>
            <a:spLocks noChangeShapeType="1"/>
          </p:cNvSpPr>
          <p:nvPr/>
        </p:nvSpPr>
        <p:spPr bwMode="auto">
          <a:xfrm>
            <a:off x="2457451" y="3821782"/>
            <a:ext cx="428678" cy="477026"/>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p>
        </p:txBody>
      </p:sp>
      <p:sp>
        <p:nvSpPr>
          <p:cNvPr id="7" name="Freeform 5"/>
          <p:cNvSpPr>
            <a:spLocks/>
          </p:cNvSpPr>
          <p:nvPr/>
        </p:nvSpPr>
        <p:spPr bwMode="auto">
          <a:xfrm>
            <a:off x="4412456" y="3574133"/>
            <a:ext cx="2248779" cy="867527"/>
          </a:xfrm>
          <a:custGeom>
            <a:avLst/>
            <a:gdLst>
              <a:gd name="T0" fmla="*/ 1898 w 1899"/>
              <a:gd name="T1" fmla="*/ 761 h 762"/>
              <a:gd name="T2" fmla="*/ 1700 w 1899"/>
              <a:gd name="T3" fmla="*/ 753 h 762"/>
              <a:gd name="T4" fmla="*/ 1599 w 1899"/>
              <a:gd name="T5" fmla="*/ 744 h 762"/>
              <a:gd name="T6" fmla="*/ 1500 w 1899"/>
              <a:gd name="T7" fmla="*/ 732 h 762"/>
              <a:gd name="T8" fmla="*/ 1400 w 1899"/>
              <a:gd name="T9" fmla="*/ 713 h 762"/>
              <a:gd name="T10" fmla="*/ 1299 w 1899"/>
              <a:gd name="T11" fmla="*/ 690 h 762"/>
              <a:gd name="T12" fmla="*/ 1200 w 1899"/>
              <a:gd name="T13" fmla="*/ 659 h 762"/>
              <a:gd name="T14" fmla="*/ 1000 w 1899"/>
              <a:gd name="T15" fmla="*/ 571 h 762"/>
              <a:gd name="T16" fmla="*/ 799 w 1899"/>
              <a:gd name="T17" fmla="*/ 446 h 762"/>
              <a:gd name="T18" fmla="*/ 599 w 1899"/>
              <a:gd name="T19" fmla="*/ 298 h 762"/>
              <a:gd name="T20" fmla="*/ 500 w 1899"/>
              <a:gd name="T21" fmla="*/ 221 h 762"/>
              <a:gd name="T22" fmla="*/ 401 w 1899"/>
              <a:gd name="T23" fmla="*/ 151 h 762"/>
              <a:gd name="T24" fmla="*/ 299 w 1899"/>
              <a:gd name="T25" fmla="*/ 89 h 762"/>
              <a:gd name="T26" fmla="*/ 200 w 1899"/>
              <a:gd name="T27" fmla="*/ 41 h 762"/>
              <a:gd name="T28" fmla="*/ 99 w 1899"/>
              <a:gd name="T29" fmla="*/ 10 h 762"/>
              <a:gd name="T30" fmla="*/ 0 w 1899"/>
              <a:gd name="T31"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99" h="762">
                <a:moveTo>
                  <a:pt x="1898" y="761"/>
                </a:moveTo>
                <a:lnTo>
                  <a:pt x="1700" y="753"/>
                </a:lnTo>
                <a:lnTo>
                  <a:pt x="1599" y="744"/>
                </a:lnTo>
                <a:lnTo>
                  <a:pt x="1500" y="732"/>
                </a:lnTo>
                <a:lnTo>
                  <a:pt x="1400" y="713"/>
                </a:lnTo>
                <a:lnTo>
                  <a:pt x="1299" y="690"/>
                </a:lnTo>
                <a:lnTo>
                  <a:pt x="1200" y="659"/>
                </a:lnTo>
                <a:lnTo>
                  <a:pt x="1000" y="571"/>
                </a:lnTo>
                <a:lnTo>
                  <a:pt x="799" y="446"/>
                </a:lnTo>
                <a:lnTo>
                  <a:pt x="599" y="298"/>
                </a:lnTo>
                <a:lnTo>
                  <a:pt x="500" y="221"/>
                </a:lnTo>
                <a:lnTo>
                  <a:pt x="401" y="151"/>
                </a:lnTo>
                <a:lnTo>
                  <a:pt x="299" y="89"/>
                </a:lnTo>
                <a:lnTo>
                  <a:pt x="200" y="41"/>
                </a:lnTo>
                <a:lnTo>
                  <a:pt x="99" y="10"/>
                </a:lnTo>
                <a:lnTo>
                  <a:pt x="0" y="0"/>
                </a:lnTo>
              </a:path>
            </a:pathLst>
          </a:custGeom>
          <a:noFill/>
          <a:ln w="50800" cap="rnd"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9" name="Freeform 6"/>
          <p:cNvSpPr>
            <a:spLocks/>
          </p:cNvSpPr>
          <p:nvPr/>
        </p:nvSpPr>
        <p:spPr bwMode="auto">
          <a:xfrm>
            <a:off x="2151460" y="3574133"/>
            <a:ext cx="2249963" cy="867527"/>
          </a:xfrm>
          <a:custGeom>
            <a:avLst/>
            <a:gdLst>
              <a:gd name="T0" fmla="*/ 0 w 1900"/>
              <a:gd name="T1" fmla="*/ 761 h 762"/>
              <a:gd name="T2" fmla="*/ 201 w 1900"/>
              <a:gd name="T3" fmla="*/ 753 h 762"/>
              <a:gd name="T4" fmla="*/ 300 w 1900"/>
              <a:gd name="T5" fmla="*/ 744 h 762"/>
              <a:gd name="T6" fmla="*/ 399 w 1900"/>
              <a:gd name="T7" fmla="*/ 732 h 762"/>
              <a:gd name="T8" fmla="*/ 500 w 1900"/>
              <a:gd name="T9" fmla="*/ 713 h 762"/>
              <a:gd name="T10" fmla="*/ 599 w 1900"/>
              <a:gd name="T11" fmla="*/ 690 h 762"/>
              <a:gd name="T12" fmla="*/ 701 w 1900"/>
              <a:gd name="T13" fmla="*/ 659 h 762"/>
              <a:gd name="T14" fmla="*/ 899 w 1900"/>
              <a:gd name="T15" fmla="*/ 571 h 762"/>
              <a:gd name="T16" fmla="*/ 1099 w 1900"/>
              <a:gd name="T17" fmla="*/ 446 h 762"/>
              <a:gd name="T18" fmla="*/ 1300 w 1900"/>
              <a:gd name="T19" fmla="*/ 298 h 762"/>
              <a:gd name="T20" fmla="*/ 1399 w 1900"/>
              <a:gd name="T21" fmla="*/ 221 h 762"/>
              <a:gd name="T22" fmla="*/ 1500 w 1900"/>
              <a:gd name="T23" fmla="*/ 151 h 762"/>
              <a:gd name="T24" fmla="*/ 1599 w 1900"/>
              <a:gd name="T25" fmla="*/ 89 h 762"/>
              <a:gd name="T26" fmla="*/ 1698 w 1900"/>
              <a:gd name="T27" fmla="*/ 41 h 762"/>
              <a:gd name="T28" fmla="*/ 1800 w 1900"/>
              <a:gd name="T29" fmla="*/ 10 h 762"/>
              <a:gd name="T30" fmla="*/ 1899 w 1900"/>
              <a:gd name="T31"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00" h="762">
                <a:moveTo>
                  <a:pt x="0" y="761"/>
                </a:moveTo>
                <a:lnTo>
                  <a:pt x="201" y="753"/>
                </a:lnTo>
                <a:lnTo>
                  <a:pt x="300" y="744"/>
                </a:lnTo>
                <a:lnTo>
                  <a:pt x="399" y="732"/>
                </a:lnTo>
                <a:lnTo>
                  <a:pt x="500" y="713"/>
                </a:lnTo>
                <a:lnTo>
                  <a:pt x="599" y="690"/>
                </a:lnTo>
                <a:lnTo>
                  <a:pt x="701" y="659"/>
                </a:lnTo>
                <a:lnTo>
                  <a:pt x="899" y="571"/>
                </a:lnTo>
                <a:lnTo>
                  <a:pt x="1099" y="446"/>
                </a:lnTo>
                <a:lnTo>
                  <a:pt x="1300" y="298"/>
                </a:lnTo>
                <a:lnTo>
                  <a:pt x="1399" y="221"/>
                </a:lnTo>
                <a:lnTo>
                  <a:pt x="1500" y="151"/>
                </a:lnTo>
                <a:lnTo>
                  <a:pt x="1599" y="89"/>
                </a:lnTo>
                <a:lnTo>
                  <a:pt x="1698" y="41"/>
                </a:lnTo>
                <a:lnTo>
                  <a:pt x="1800" y="10"/>
                </a:lnTo>
                <a:lnTo>
                  <a:pt x="1899" y="0"/>
                </a:lnTo>
              </a:path>
            </a:pathLst>
          </a:custGeom>
          <a:noFill/>
          <a:ln w="50800" cap="rnd"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10" name="Freeform 7"/>
          <p:cNvSpPr>
            <a:spLocks/>
          </p:cNvSpPr>
          <p:nvPr/>
        </p:nvSpPr>
        <p:spPr bwMode="auto">
          <a:xfrm>
            <a:off x="4412457" y="3115742"/>
            <a:ext cx="1522870" cy="1305845"/>
          </a:xfrm>
          <a:custGeom>
            <a:avLst/>
            <a:gdLst>
              <a:gd name="T0" fmla="*/ 1285 w 1286"/>
              <a:gd name="T1" fmla="*/ 1146 h 1147"/>
              <a:gd name="T2" fmla="*/ 1150 w 1286"/>
              <a:gd name="T3" fmla="*/ 1131 h 1147"/>
              <a:gd name="T4" fmla="*/ 1082 w 1286"/>
              <a:gd name="T5" fmla="*/ 1119 h 1147"/>
              <a:gd name="T6" fmla="*/ 1014 w 1286"/>
              <a:gd name="T7" fmla="*/ 1100 h 1147"/>
              <a:gd name="T8" fmla="*/ 946 w 1286"/>
              <a:gd name="T9" fmla="*/ 1075 h 1147"/>
              <a:gd name="T10" fmla="*/ 880 w 1286"/>
              <a:gd name="T11" fmla="*/ 1038 h 1147"/>
              <a:gd name="T12" fmla="*/ 812 w 1286"/>
              <a:gd name="T13" fmla="*/ 993 h 1147"/>
              <a:gd name="T14" fmla="*/ 675 w 1286"/>
              <a:gd name="T15" fmla="*/ 858 h 1147"/>
              <a:gd name="T16" fmla="*/ 541 w 1286"/>
              <a:gd name="T17" fmla="*/ 672 h 1147"/>
              <a:gd name="T18" fmla="*/ 407 w 1286"/>
              <a:gd name="T19" fmla="*/ 447 h 1147"/>
              <a:gd name="T20" fmla="*/ 339 w 1286"/>
              <a:gd name="T21" fmla="*/ 333 h 1147"/>
              <a:gd name="T22" fmla="*/ 270 w 1286"/>
              <a:gd name="T23" fmla="*/ 225 h 1147"/>
              <a:gd name="T24" fmla="*/ 202 w 1286"/>
              <a:gd name="T25" fmla="*/ 132 h 1147"/>
              <a:gd name="T26" fmla="*/ 136 w 1286"/>
              <a:gd name="T27" fmla="*/ 60 h 1147"/>
              <a:gd name="T28" fmla="*/ 68 w 1286"/>
              <a:gd name="T29" fmla="*/ 14 h 1147"/>
              <a:gd name="T30" fmla="*/ 0 w 1286"/>
              <a:gd name="T31" fmla="*/ 0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6" h="1147">
                <a:moveTo>
                  <a:pt x="1285" y="1146"/>
                </a:moveTo>
                <a:lnTo>
                  <a:pt x="1150" y="1131"/>
                </a:lnTo>
                <a:lnTo>
                  <a:pt x="1082" y="1119"/>
                </a:lnTo>
                <a:lnTo>
                  <a:pt x="1014" y="1100"/>
                </a:lnTo>
                <a:lnTo>
                  <a:pt x="946" y="1075"/>
                </a:lnTo>
                <a:lnTo>
                  <a:pt x="880" y="1038"/>
                </a:lnTo>
                <a:lnTo>
                  <a:pt x="812" y="993"/>
                </a:lnTo>
                <a:lnTo>
                  <a:pt x="675" y="858"/>
                </a:lnTo>
                <a:lnTo>
                  <a:pt x="541" y="672"/>
                </a:lnTo>
                <a:lnTo>
                  <a:pt x="407" y="447"/>
                </a:lnTo>
                <a:lnTo>
                  <a:pt x="339" y="333"/>
                </a:lnTo>
                <a:lnTo>
                  <a:pt x="270" y="225"/>
                </a:lnTo>
                <a:lnTo>
                  <a:pt x="202" y="132"/>
                </a:lnTo>
                <a:lnTo>
                  <a:pt x="136" y="60"/>
                </a:lnTo>
                <a:lnTo>
                  <a:pt x="68" y="14"/>
                </a:lnTo>
                <a:lnTo>
                  <a:pt x="0" y="0"/>
                </a:lnTo>
              </a:path>
            </a:pathLst>
          </a:custGeom>
          <a:noFill/>
          <a:ln w="50800" cap="rnd" cmpd="sng">
            <a:solidFill>
              <a:schemeClr val="fo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11" name="Freeform 8"/>
          <p:cNvSpPr>
            <a:spLocks/>
          </p:cNvSpPr>
          <p:nvPr/>
        </p:nvSpPr>
        <p:spPr bwMode="auto">
          <a:xfrm>
            <a:off x="2882503" y="3115742"/>
            <a:ext cx="1522870" cy="1305845"/>
          </a:xfrm>
          <a:custGeom>
            <a:avLst/>
            <a:gdLst>
              <a:gd name="T0" fmla="*/ 0 w 1286"/>
              <a:gd name="T1" fmla="*/ 1146 h 1147"/>
              <a:gd name="T2" fmla="*/ 136 w 1286"/>
              <a:gd name="T3" fmla="*/ 1131 h 1147"/>
              <a:gd name="T4" fmla="*/ 204 w 1286"/>
              <a:gd name="T5" fmla="*/ 1119 h 1147"/>
              <a:gd name="T6" fmla="*/ 270 w 1286"/>
              <a:gd name="T7" fmla="*/ 1100 h 1147"/>
              <a:gd name="T8" fmla="*/ 339 w 1286"/>
              <a:gd name="T9" fmla="*/ 1075 h 1147"/>
              <a:gd name="T10" fmla="*/ 407 w 1286"/>
              <a:gd name="T11" fmla="*/ 1038 h 1147"/>
              <a:gd name="T12" fmla="*/ 473 w 1286"/>
              <a:gd name="T13" fmla="*/ 993 h 1147"/>
              <a:gd name="T14" fmla="*/ 609 w 1286"/>
              <a:gd name="T15" fmla="*/ 858 h 1147"/>
              <a:gd name="T16" fmla="*/ 743 w 1286"/>
              <a:gd name="T17" fmla="*/ 672 h 1147"/>
              <a:gd name="T18" fmla="*/ 880 w 1286"/>
              <a:gd name="T19" fmla="*/ 447 h 1147"/>
              <a:gd name="T20" fmla="*/ 946 w 1286"/>
              <a:gd name="T21" fmla="*/ 333 h 1147"/>
              <a:gd name="T22" fmla="*/ 1014 w 1286"/>
              <a:gd name="T23" fmla="*/ 225 h 1147"/>
              <a:gd name="T24" fmla="*/ 1082 w 1286"/>
              <a:gd name="T25" fmla="*/ 132 h 1147"/>
              <a:gd name="T26" fmla="*/ 1150 w 1286"/>
              <a:gd name="T27" fmla="*/ 60 h 1147"/>
              <a:gd name="T28" fmla="*/ 1217 w 1286"/>
              <a:gd name="T29" fmla="*/ 14 h 1147"/>
              <a:gd name="T30" fmla="*/ 1285 w 1286"/>
              <a:gd name="T31" fmla="*/ 0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6" h="1147">
                <a:moveTo>
                  <a:pt x="0" y="1146"/>
                </a:moveTo>
                <a:lnTo>
                  <a:pt x="136" y="1131"/>
                </a:lnTo>
                <a:lnTo>
                  <a:pt x="204" y="1119"/>
                </a:lnTo>
                <a:lnTo>
                  <a:pt x="270" y="1100"/>
                </a:lnTo>
                <a:lnTo>
                  <a:pt x="339" y="1075"/>
                </a:lnTo>
                <a:lnTo>
                  <a:pt x="407" y="1038"/>
                </a:lnTo>
                <a:lnTo>
                  <a:pt x="473" y="993"/>
                </a:lnTo>
                <a:lnTo>
                  <a:pt x="609" y="858"/>
                </a:lnTo>
                <a:lnTo>
                  <a:pt x="743" y="672"/>
                </a:lnTo>
                <a:lnTo>
                  <a:pt x="880" y="447"/>
                </a:lnTo>
                <a:lnTo>
                  <a:pt x="946" y="333"/>
                </a:lnTo>
                <a:lnTo>
                  <a:pt x="1014" y="225"/>
                </a:lnTo>
                <a:lnTo>
                  <a:pt x="1082" y="132"/>
                </a:lnTo>
                <a:lnTo>
                  <a:pt x="1150" y="60"/>
                </a:lnTo>
                <a:lnTo>
                  <a:pt x="1217" y="14"/>
                </a:lnTo>
                <a:lnTo>
                  <a:pt x="1285" y="0"/>
                </a:lnTo>
              </a:path>
            </a:pathLst>
          </a:custGeom>
          <a:noFill/>
          <a:ln w="50800" cap="rnd" cmpd="sng">
            <a:solidFill>
              <a:schemeClr val="fo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12" name="Rectangle 9"/>
          <p:cNvSpPr>
            <a:spLocks noChangeArrowheads="1"/>
          </p:cNvSpPr>
          <p:nvPr/>
        </p:nvSpPr>
        <p:spPr bwMode="auto">
          <a:xfrm>
            <a:off x="6924676" y="4387330"/>
            <a:ext cx="219075" cy="43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7866" tIns="33338" rIns="67866" bIns="33338">
            <a:spAutoFit/>
          </a:bodyPr>
          <a:lstStyle/>
          <a:p>
            <a:r>
              <a:rPr lang="en-US" altLang="en-US" sz="2400">
                <a:latin typeface="Arial" panose="020B0604020202020204" pitchFamily="34" charset="0"/>
              </a:rPr>
              <a:t>t</a:t>
            </a:r>
          </a:p>
        </p:txBody>
      </p:sp>
      <p:sp>
        <p:nvSpPr>
          <p:cNvPr id="13" name="Line 10"/>
          <p:cNvSpPr>
            <a:spLocks noChangeShapeType="1"/>
          </p:cNvSpPr>
          <p:nvPr/>
        </p:nvSpPr>
        <p:spPr bwMode="auto">
          <a:xfrm flipH="1">
            <a:off x="4400550" y="2621633"/>
            <a:ext cx="0" cy="1858010"/>
          </a:xfrm>
          <a:prstGeom prst="line">
            <a:avLst/>
          </a:prstGeom>
          <a:noFill/>
          <a:ln w="1905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p>
        </p:txBody>
      </p:sp>
      <p:sp>
        <p:nvSpPr>
          <p:cNvPr id="14" name="Freeform 11"/>
          <p:cNvSpPr>
            <a:spLocks/>
          </p:cNvSpPr>
          <p:nvPr/>
        </p:nvSpPr>
        <p:spPr bwMode="auto">
          <a:xfrm>
            <a:off x="4400550" y="2608535"/>
            <a:ext cx="1018405" cy="1812471"/>
          </a:xfrm>
          <a:custGeom>
            <a:avLst/>
            <a:gdLst>
              <a:gd name="T0" fmla="*/ 859 w 860"/>
              <a:gd name="T1" fmla="*/ 1591 h 1592"/>
              <a:gd name="T2" fmla="*/ 770 w 860"/>
              <a:gd name="T3" fmla="*/ 1572 h 1592"/>
              <a:gd name="T4" fmla="*/ 725 w 860"/>
              <a:gd name="T5" fmla="*/ 1554 h 1592"/>
              <a:gd name="T6" fmla="*/ 679 w 860"/>
              <a:gd name="T7" fmla="*/ 1529 h 1592"/>
              <a:gd name="T8" fmla="*/ 634 w 860"/>
              <a:gd name="T9" fmla="*/ 1492 h 1592"/>
              <a:gd name="T10" fmla="*/ 589 w 860"/>
              <a:gd name="T11" fmla="*/ 1442 h 1592"/>
              <a:gd name="T12" fmla="*/ 543 w 860"/>
              <a:gd name="T13" fmla="*/ 1378 h 1592"/>
              <a:gd name="T14" fmla="*/ 452 w 860"/>
              <a:gd name="T15" fmla="*/ 1192 h 1592"/>
              <a:gd name="T16" fmla="*/ 361 w 860"/>
              <a:gd name="T17" fmla="*/ 933 h 1592"/>
              <a:gd name="T18" fmla="*/ 272 w 860"/>
              <a:gd name="T19" fmla="*/ 621 h 1592"/>
              <a:gd name="T20" fmla="*/ 227 w 860"/>
              <a:gd name="T21" fmla="*/ 462 h 1592"/>
              <a:gd name="T22" fmla="*/ 182 w 860"/>
              <a:gd name="T23" fmla="*/ 313 h 1592"/>
              <a:gd name="T24" fmla="*/ 136 w 860"/>
              <a:gd name="T25" fmla="*/ 184 h 1592"/>
              <a:gd name="T26" fmla="*/ 91 w 860"/>
              <a:gd name="T27" fmla="*/ 85 h 1592"/>
              <a:gd name="T28" fmla="*/ 45 w 860"/>
              <a:gd name="T29" fmla="*/ 21 h 1592"/>
              <a:gd name="T30" fmla="*/ 0 w 860"/>
              <a:gd name="T31" fmla="*/ 0 h 1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0" h="1592">
                <a:moveTo>
                  <a:pt x="859" y="1591"/>
                </a:moveTo>
                <a:lnTo>
                  <a:pt x="770" y="1572"/>
                </a:lnTo>
                <a:lnTo>
                  <a:pt x="725" y="1554"/>
                </a:lnTo>
                <a:lnTo>
                  <a:pt x="679" y="1529"/>
                </a:lnTo>
                <a:lnTo>
                  <a:pt x="634" y="1492"/>
                </a:lnTo>
                <a:lnTo>
                  <a:pt x="589" y="1442"/>
                </a:lnTo>
                <a:lnTo>
                  <a:pt x="543" y="1378"/>
                </a:lnTo>
                <a:lnTo>
                  <a:pt x="452" y="1192"/>
                </a:lnTo>
                <a:lnTo>
                  <a:pt x="361" y="933"/>
                </a:lnTo>
                <a:lnTo>
                  <a:pt x="272" y="621"/>
                </a:lnTo>
                <a:lnTo>
                  <a:pt x="227" y="462"/>
                </a:lnTo>
                <a:lnTo>
                  <a:pt x="182" y="313"/>
                </a:lnTo>
                <a:lnTo>
                  <a:pt x="136" y="184"/>
                </a:lnTo>
                <a:lnTo>
                  <a:pt x="91" y="85"/>
                </a:lnTo>
                <a:lnTo>
                  <a:pt x="45" y="21"/>
                </a:lnTo>
                <a:lnTo>
                  <a:pt x="0" y="0"/>
                </a:lnTo>
              </a:path>
            </a:pathLst>
          </a:custGeom>
          <a:noFill/>
          <a:ln w="50800" cap="rnd"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15" name="Freeform 12"/>
          <p:cNvSpPr>
            <a:spLocks/>
          </p:cNvSpPr>
          <p:nvPr/>
        </p:nvSpPr>
        <p:spPr bwMode="auto">
          <a:xfrm>
            <a:off x="3388519" y="2585914"/>
            <a:ext cx="1019588" cy="1812471"/>
          </a:xfrm>
          <a:custGeom>
            <a:avLst/>
            <a:gdLst>
              <a:gd name="T0" fmla="*/ 0 w 861"/>
              <a:gd name="T1" fmla="*/ 1591 h 1592"/>
              <a:gd name="T2" fmla="*/ 91 w 861"/>
              <a:gd name="T3" fmla="*/ 1572 h 1592"/>
              <a:gd name="T4" fmla="*/ 137 w 861"/>
              <a:gd name="T5" fmla="*/ 1554 h 1592"/>
              <a:gd name="T6" fmla="*/ 182 w 861"/>
              <a:gd name="T7" fmla="*/ 1529 h 1592"/>
              <a:gd name="T8" fmla="*/ 226 w 861"/>
              <a:gd name="T9" fmla="*/ 1492 h 1592"/>
              <a:gd name="T10" fmla="*/ 271 w 861"/>
              <a:gd name="T11" fmla="*/ 1442 h 1592"/>
              <a:gd name="T12" fmla="*/ 316 w 861"/>
              <a:gd name="T13" fmla="*/ 1378 h 1592"/>
              <a:gd name="T14" fmla="*/ 407 w 861"/>
              <a:gd name="T15" fmla="*/ 1192 h 1592"/>
              <a:gd name="T16" fmla="*/ 498 w 861"/>
              <a:gd name="T17" fmla="*/ 933 h 1592"/>
              <a:gd name="T18" fmla="*/ 589 w 861"/>
              <a:gd name="T19" fmla="*/ 621 h 1592"/>
              <a:gd name="T20" fmla="*/ 635 w 861"/>
              <a:gd name="T21" fmla="*/ 462 h 1592"/>
              <a:gd name="T22" fmla="*/ 680 w 861"/>
              <a:gd name="T23" fmla="*/ 313 h 1592"/>
              <a:gd name="T24" fmla="*/ 723 w 861"/>
              <a:gd name="T25" fmla="*/ 184 h 1592"/>
              <a:gd name="T26" fmla="*/ 769 w 861"/>
              <a:gd name="T27" fmla="*/ 85 h 1592"/>
              <a:gd name="T28" fmla="*/ 814 w 861"/>
              <a:gd name="T29" fmla="*/ 21 h 1592"/>
              <a:gd name="T30" fmla="*/ 860 w 861"/>
              <a:gd name="T31" fmla="*/ 0 h 1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1" h="1592">
                <a:moveTo>
                  <a:pt x="0" y="1591"/>
                </a:moveTo>
                <a:lnTo>
                  <a:pt x="91" y="1572"/>
                </a:lnTo>
                <a:lnTo>
                  <a:pt x="137" y="1554"/>
                </a:lnTo>
                <a:lnTo>
                  <a:pt x="182" y="1529"/>
                </a:lnTo>
                <a:lnTo>
                  <a:pt x="226" y="1492"/>
                </a:lnTo>
                <a:lnTo>
                  <a:pt x="271" y="1442"/>
                </a:lnTo>
                <a:lnTo>
                  <a:pt x="316" y="1378"/>
                </a:lnTo>
                <a:lnTo>
                  <a:pt x="407" y="1192"/>
                </a:lnTo>
                <a:lnTo>
                  <a:pt x="498" y="933"/>
                </a:lnTo>
                <a:lnTo>
                  <a:pt x="589" y="621"/>
                </a:lnTo>
                <a:lnTo>
                  <a:pt x="635" y="462"/>
                </a:lnTo>
                <a:lnTo>
                  <a:pt x="680" y="313"/>
                </a:lnTo>
                <a:lnTo>
                  <a:pt x="723" y="184"/>
                </a:lnTo>
                <a:lnTo>
                  <a:pt x="769" y="85"/>
                </a:lnTo>
                <a:lnTo>
                  <a:pt x="814" y="21"/>
                </a:lnTo>
                <a:lnTo>
                  <a:pt x="860" y="0"/>
                </a:lnTo>
              </a:path>
            </a:pathLst>
          </a:custGeom>
          <a:noFill/>
          <a:ln w="50800" cap="rnd" cmpd="sng">
            <a:solidFill>
              <a:schemeClr val="accent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p>
        </p:txBody>
      </p:sp>
      <p:sp>
        <p:nvSpPr>
          <p:cNvPr id="16" name="Line 13"/>
          <p:cNvSpPr>
            <a:spLocks noChangeShapeType="1"/>
          </p:cNvSpPr>
          <p:nvPr/>
        </p:nvSpPr>
        <p:spPr bwMode="auto">
          <a:xfrm>
            <a:off x="6837759" y="4493296"/>
            <a:ext cx="0" cy="1139"/>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p>
        </p:txBody>
      </p:sp>
      <p:sp>
        <p:nvSpPr>
          <p:cNvPr id="17" name="Line 14"/>
          <p:cNvSpPr>
            <a:spLocks noChangeShapeType="1"/>
          </p:cNvSpPr>
          <p:nvPr/>
        </p:nvSpPr>
        <p:spPr bwMode="auto">
          <a:xfrm>
            <a:off x="6353175" y="4493296"/>
            <a:ext cx="0" cy="1139"/>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p>
        </p:txBody>
      </p:sp>
      <p:sp>
        <p:nvSpPr>
          <p:cNvPr id="18" name="Line 15"/>
          <p:cNvSpPr>
            <a:spLocks noChangeShapeType="1"/>
          </p:cNvSpPr>
          <p:nvPr/>
        </p:nvSpPr>
        <p:spPr bwMode="auto">
          <a:xfrm>
            <a:off x="5866209" y="4493296"/>
            <a:ext cx="0" cy="1139"/>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p>
        </p:txBody>
      </p:sp>
      <p:sp>
        <p:nvSpPr>
          <p:cNvPr id="19" name="Line 16"/>
          <p:cNvSpPr>
            <a:spLocks noChangeShapeType="1"/>
          </p:cNvSpPr>
          <p:nvPr/>
        </p:nvSpPr>
        <p:spPr bwMode="auto">
          <a:xfrm>
            <a:off x="5381625" y="4493296"/>
            <a:ext cx="0" cy="1139"/>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p>
        </p:txBody>
      </p:sp>
      <p:sp>
        <p:nvSpPr>
          <p:cNvPr id="20" name="Line 17"/>
          <p:cNvSpPr>
            <a:spLocks noChangeShapeType="1"/>
          </p:cNvSpPr>
          <p:nvPr/>
        </p:nvSpPr>
        <p:spPr bwMode="auto">
          <a:xfrm>
            <a:off x="4897040" y="4493296"/>
            <a:ext cx="0" cy="1139"/>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p>
        </p:txBody>
      </p:sp>
      <p:sp>
        <p:nvSpPr>
          <p:cNvPr id="21" name="Line 18"/>
          <p:cNvSpPr>
            <a:spLocks noChangeShapeType="1"/>
          </p:cNvSpPr>
          <p:nvPr/>
        </p:nvSpPr>
        <p:spPr bwMode="auto">
          <a:xfrm>
            <a:off x="4412456" y="4493296"/>
            <a:ext cx="0" cy="1139"/>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p>
        </p:txBody>
      </p:sp>
      <p:sp>
        <p:nvSpPr>
          <p:cNvPr id="22" name="Line 19"/>
          <p:cNvSpPr>
            <a:spLocks noChangeShapeType="1"/>
          </p:cNvSpPr>
          <p:nvPr/>
        </p:nvSpPr>
        <p:spPr bwMode="auto">
          <a:xfrm>
            <a:off x="3927872" y="4493296"/>
            <a:ext cx="0" cy="1139"/>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p>
        </p:txBody>
      </p:sp>
      <p:sp>
        <p:nvSpPr>
          <p:cNvPr id="23" name="Line 20"/>
          <p:cNvSpPr>
            <a:spLocks noChangeShapeType="1"/>
          </p:cNvSpPr>
          <p:nvPr/>
        </p:nvSpPr>
        <p:spPr bwMode="auto">
          <a:xfrm>
            <a:off x="3443288" y="4493296"/>
            <a:ext cx="0" cy="1139"/>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p>
        </p:txBody>
      </p:sp>
      <p:sp>
        <p:nvSpPr>
          <p:cNvPr id="24" name="Line 21"/>
          <p:cNvSpPr>
            <a:spLocks noChangeShapeType="1"/>
          </p:cNvSpPr>
          <p:nvPr/>
        </p:nvSpPr>
        <p:spPr bwMode="auto">
          <a:xfrm>
            <a:off x="2958703" y="4493296"/>
            <a:ext cx="0" cy="1139"/>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p>
        </p:txBody>
      </p:sp>
      <p:sp>
        <p:nvSpPr>
          <p:cNvPr id="25" name="Line 22"/>
          <p:cNvSpPr>
            <a:spLocks noChangeShapeType="1"/>
          </p:cNvSpPr>
          <p:nvPr/>
        </p:nvSpPr>
        <p:spPr bwMode="auto">
          <a:xfrm>
            <a:off x="2474119" y="4493296"/>
            <a:ext cx="0" cy="1139"/>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p>
        </p:txBody>
      </p:sp>
      <p:sp>
        <p:nvSpPr>
          <p:cNvPr id="26" name="Line 24"/>
          <p:cNvSpPr>
            <a:spLocks noChangeShapeType="1"/>
          </p:cNvSpPr>
          <p:nvPr/>
        </p:nvSpPr>
        <p:spPr bwMode="auto">
          <a:xfrm flipH="1">
            <a:off x="5512594" y="3650333"/>
            <a:ext cx="511571" cy="491826"/>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p>
        </p:txBody>
      </p:sp>
      <p:sp>
        <p:nvSpPr>
          <p:cNvPr id="27" name="Rectangle 25"/>
          <p:cNvSpPr>
            <a:spLocks noChangeArrowheads="1"/>
          </p:cNvSpPr>
          <p:nvPr/>
        </p:nvSpPr>
        <p:spPr bwMode="auto">
          <a:xfrm>
            <a:off x="5886451" y="3364583"/>
            <a:ext cx="1333400" cy="298160"/>
          </a:xfrm>
          <a:prstGeom prst="rect">
            <a:avLst/>
          </a:prstGeom>
          <a:solidFill>
            <a:srgbClr val="FFCC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7866" tIns="33338" rIns="67866" bIns="33338">
            <a:spAutoFit/>
          </a:bodyPr>
          <a:lstStyle/>
          <a:p>
            <a:pPr algn="ctr">
              <a:spcBef>
                <a:spcPct val="50000"/>
              </a:spcBef>
            </a:pPr>
            <a:r>
              <a:rPr lang="en-US" altLang="en-US" sz="1500" i="1">
                <a:latin typeface="Arial" panose="020B0604020202020204" pitchFamily="34" charset="0"/>
              </a:rPr>
              <a:t>t  </a:t>
            </a:r>
            <a:r>
              <a:rPr lang="en-US" altLang="en-US" sz="1500">
                <a:latin typeface="Arial" panose="020B0604020202020204" pitchFamily="34" charset="0"/>
              </a:rPr>
              <a:t>(</a:t>
            </a:r>
            <a:r>
              <a:rPr lang="en-US" altLang="en-US" sz="1500" i="1">
                <a:latin typeface="Arial" panose="020B0604020202020204" pitchFamily="34" charset="0"/>
              </a:rPr>
              <a:t>df</a:t>
            </a:r>
            <a:r>
              <a:rPr lang="en-US" altLang="en-US" sz="1500">
                <a:latin typeface="Arial" panose="020B0604020202020204" pitchFamily="34" charset="0"/>
              </a:rPr>
              <a:t> = 5)</a:t>
            </a:r>
          </a:p>
        </p:txBody>
      </p:sp>
      <p:sp>
        <p:nvSpPr>
          <p:cNvPr id="28" name="Line 26"/>
          <p:cNvSpPr>
            <a:spLocks noChangeShapeType="1"/>
          </p:cNvSpPr>
          <p:nvPr/>
        </p:nvSpPr>
        <p:spPr bwMode="auto">
          <a:xfrm flipH="1">
            <a:off x="4883944" y="3078833"/>
            <a:ext cx="691568" cy="491826"/>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p>
        </p:txBody>
      </p:sp>
      <p:sp>
        <p:nvSpPr>
          <p:cNvPr id="29" name="Rectangle 27"/>
          <p:cNvSpPr>
            <a:spLocks noChangeArrowheads="1"/>
          </p:cNvSpPr>
          <p:nvPr/>
        </p:nvSpPr>
        <p:spPr bwMode="auto">
          <a:xfrm>
            <a:off x="5257801" y="2793083"/>
            <a:ext cx="1333400" cy="298160"/>
          </a:xfrm>
          <a:prstGeom prst="rect">
            <a:avLst/>
          </a:prstGeom>
          <a:solidFill>
            <a:srgbClr val="C7DAF7"/>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7866" tIns="33338" rIns="67866" bIns="33338">
            <a:spAutoFit/>
          </a:bodyPr>
          <a:lstStyle/>
          <a:p>
            <a:pPr algn="ctr">
              <a:spcBef>
                <a:spcPct val="50000"/>
              </a:spcBef>
            </a:pPr>
            <a:r>
              <a:rPr lang="en-US" altLang="en-US" sz="1500">
                <a:latin typeface="Arial" panose="020B0604020202020204" pitchFamily="34" charset="0"/>
              </a:rPr>
              <a:t> </a:t>
            </a:r>
            <a:r>
              <a:rPr lang="en-US" altLang="en-US" sz="1500" i="1">
                <a:latin typeface="Arial" panose="020B0604020202020204" pitchFamily="34" charset="0"/>
              </a:rPr>
              <a:t>t  </a:t>
            </a:r>
            <a:r>
              <a:rPr lang="en-US" altLang="en-US" sz="1500">
                <a:latin typeface="Arial" panose="020B0604020202020204" pitchFamily="34" charset="0"/>
              </a:rPr>
              <a:t>(</a:t>
            </a:r>
            <a:r>
              <a:rPr lang="en-US" altLang="en-US" sz="1500" i="1">
                <a:latin typeface="Arial" panose="020B0604020202020204" pitchFamily="34" charset="0"/>
              </a:rPr>
              <a:t>df</a:t>
            </a:r>
            <a:r>
              <a:rPr lang="en-US" altLang="en-US" sz="1500">
                <a:latin typeface="Arial" panose="020B0604020202020204" pitchFamily="34" charset="0"/>
              </a:rPr>
              <a:t> = 13)</a:t>
            </a:r>
          </a:p>
        </p:txBody>
      </p:sp>
      <p:sp>
        <p:nvSpPr>
          <p:cNvPr id="30" name="Rectangle 28"/>
          <p:cNvSpPr>
            <a:spLocks noChangeArrowheads="1"/>
          </p:cNvSpPr>
          <p:nvPr/>
        </p:nvSpPr>
        <p:spPr bwMode="auto">
          <a:xfrm>
            <a:off x="1257300" y="3021682"/>
            <a:ext cx="2444171" cy="805991"/>
          </a:xfrm>
          <a:prstGeom prst="rect">
            <a:avLst/>
          </a:prstGeom>
          <a:solidFill>
            <a:srgbClr val="FDE0BD"/>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7866" tIns="33338" rIns="67866" bIns="33338">
            <a:spAutoFit/>
          </a:bodyPr>
          <a:lstStyle/>
          <a:p>
            <a:pPr>
              <a:lnSpc>
                <a:spcPct val="80000"/>
              </a:lnSpc>
              <a:spcBef>
                <a:spcPct val="50000"/>
              </a:spcBef>
            </a:pPr>
            <a:r>
              <a:rPr lang="en-US" altLang="en-US" sz="1500">
                <a:latin typeface="Arial" panose="020B0604020202020204" pitchFamily="34" charset="0"/>
              </a:rPr>
              <a:t>t-distributions are bell-shaped and symmetric, but have ‘fatter’ tails than the normal</a:t>
            </a:r>
          </a:p>
        </p:txBody>
      </p:sp>
      <p:sp>
        <p:nvSpPr>
          <p:cNvPr id="31" name="Line 29"/>
          <p:cNvSpPr>
            <a:spLocks noChangeShapeType="1"/>
          </p:cNvSpPr>
          <p:nvPr/>
        </p:nvSpPr>
        <p:spPr bwMode="auto">
          <a:xfrm>
            <a:off x="3969544" y="2221582"/>
            <a:ext cx="341047" cy="382532"/>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p>
        </p:txBody>
      </p:sp>
      <p:sp>
        <p:nvSpPr>
          <p:cNvPr id="32" name="Rectangle 30"/>
          <p:cNvSpPr>
            <a:spLocks noChangeArrowheads="1"/>
          </p:cNvSpPr>
          <p:nvPr/>
        </p:nvSpPr>
        <p:spPr bwMode="auto">
          <a:xfrm>
            <a:off x="2686051" y="1935833"/>
            <a:ext cx="1333400" cy="713658"/>
          </a:xfrm>
          <a:prstGeom prst="rect">
            <a:avLst/>
          </a:prstGeom>
          <a:solidFill>
            <a:srgbClr val="FFE98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7866" tIns="33338" rIns="67866" bIns="33338">
            <a:spAutoFit/>
          </a:bodyPr>
          <a:lstStyle/>
          <a:p>
            <a:pPr algn="ctr">
              <a:spcBef>
                <a:spcPct val="50000"/>
              </a:spcBef>
            </a:pPr>
            <a:r>
              <a:rPr lang="en-US" altLang="en-US" sz="1500">
                <a:latin typeface="Arial" panose="020B0604020202020204" pitchFamily="34" charset="0"/>
              </a:rPr>
              <a:t>Standard Normal</a:t>
            </a:r>
          </a:p>
          <a:p>
            <a:pPr algn="ctr">
              <a:lnSpc>
                <a:spcPct val="30000"/>
              </a:lnSpc>
              <a:spcBef>
                <a:spcPct val="50000"/>
              </a:spcBef>
            </a:pPr>
            <a:r>
              <a:rPr lang="en-US" altLang="en-US" sz="1500">
                <a:latin typeface="Arial" panose="020B0604020202020204" pitchFamily="34" charset="0"/>
              </a:rPr>
              <a:t>(t with df = </a:t>
            </a:r>
            <a:r>
              <a:rPr lang="en-US" altLang="en-US" sz="1500">
                <a:latin typeface="Arial" panose="020B0604020202020204" pitchFamily="34" charset="0"/>
                <a:sym typeface="Symbol" panose="05050102010706020507" pitchFamily="18" charset="2"/>
              </a:rPr>
              <a:t></a:t>
            </a:r>
            <a:r>
              <a:rPr lang="en-US" altLang="en-US" sz="1500">
                <a:latin typeface="Arial" panose="020B0604020202020204" pitchFamily="34" charset="0"/>
                <a:sym typeface="System"/>
              </a:rPr>
              <a:t>)</a:t>
            </a:r>
          </a:p>
        </p:txBody>
      </p:sp>
      <p:sp>
        <p:nvSpPr>
          <p:cNvPr id="33" name="Line 31"/>
          <p:cNvSpPr>
            <a:spLocks noChangeShapeType="1"/>
          </p:cNvSpPr>
          <p:nvPr/>
        </p:nvSpPr>
        <p:spPr bwMode="auto">
          <a:xfrm>
            <a:off x="2000250" y="4564733"/>
            <a:ext cx="4774659"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p>
        </p:txBody>
      </p:sp>
    </p:spTree>
    <p:extLst>
      <p:ext uri="{BB962C8B-B14F-4D97-AF65-F5344CB8AC3E}">
        <p14:creationId xmlns:p14="http://schemas.microsoft.com/office/powerpoint/2010/main" val="135776104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42900" y="1063229"/>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endParaRPr lang="en-GB" altLang="en-US" sz="2400" dirty="0"/>
          </a:p>
        </p:txBody>
      </p:sp>
      <p:sp>
        <p:nvSpPr>
          <p:cNvPr id="8" name="Rectangle 2"/>
          <p:cNvSpPr txBox="1">
            <a:spLocks/>
          </p:cNvSpPr>
          <p:nvPr/>
        </p:nvSpPr>
        <p:spPr>
          <a:xfrm>
            <a:off x="410976" y="593494"/>
            <a:ext cx="8229600" cy="342900"/>
          </a:xfrm>
          <a:prstGeom prst="rect">
            <a:avLst/>
          </a:prstGeom>
        </p:spPr>
        <p:txBody>
          <a:bodyPr/>
          <a:lstStyle/>
          <a:p>
            <a:pPr>
              <a:defRPr/>
            </a:pPr>
            <a:r>
              <a:rPr lang="en-US" sz="2400" b="1" dirty="0">
                <a:latin typeface="Helvetica" panose="020B0604020202030204" pitchFamily="34" charset="0"/>
                <a:ea typeface="+mj-ea"/>
                <a:cs typeface="+mj-cs"/>
              </a:rPr>
              <a:t>t Distribution</a:t>
            </a:r>
          </a:p>
        </p:txBody>
      </p:sp>
      <p:sp>
        <p:nvSpPr>
          <p:cNvPr id="4" name="AutoShape 2" descr="f(t) = \frac{\Gamma(\frac{\nu+1}{2})} {\sqrt{\nu\pi}\,\Gamma(\frac{\nu}{2})} \left(1+\frac{t^2}{\nu} \right)^{\!-\frac{\nu+1}{2}},\!"/>
          <p:cNvSpPr>
            <a:spLocks noChangeAspect="1" noChangeArrowheads="1"/>
          </p:cNvSpPr>
          <p:nvPr/>
        </p:nvSpPr>
        <p:spPr bwMode="auto">
          <a:xfrm>
            <a:off x="116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200"/>
          </a:p>
        </p:txBody>
      </p:sp>
      <p:sp>
        <p:nvSpPr>
          <p:cNvPr id="5" name="Rectangle 4"/>
          <p:cNvSpPr>
            <a:spLocks noChangeArrowheads="1"/>
          </p:cNvSpPr>
          <p:nvPr/>
        </p:nvSpPr>
        <p:spPr bwMode="auto">
          <a:xfrm>
            <a:off x="1785938" y="2162175"/>
            <a:ext cx="742950" cy="531019"/>
          </a:xfrm>
          <a:prstGeom prst="rect">
            <a:avLst/>
          </a:prstGeom>
          <a:solidFill>
            <a:srgbClr val="FDE0B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endParaRPr lang="en-US" sz="1200"/>
          </a:p>
        </p:txBody>
      </p:sp>
      <p:sp>
        <p:nvSpPr>
          <p:cNvPr id="6" name="Rectangle 5"/>
          <p:cNvSpPr>
            <a:spLocks noChangeArrowheads="1"/>
          </p:cNvSpPr>
          <p:nvPr/>
        </p:nvSpPr>
        <p:spPr bwMode="auto">
          <a:xfrm>
            <a:off x="1785938" y="1704975"/>
            <a:ext cx="2171700" cy="457200"/>
          </a:xfrm>
          <a:prstGeom prst="rect">
            <a:avLst/>
          </a:prstGeom>
          <a:solidFill>
            <a:srgbClr val="FDE0B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endParaRPr lang="en-US" sz="1200"/>
          </a:p>
        </p:txBody>
      </p:sp>
      <p:sp>
        <p:nvSpPr>
          <p:cNvPr id="7" name="Rectangle 6"/>
          <p:cNvSpPr>
            <a:spLocks noChangeArrowheads="1"/>
          </p:cNvSpPr>
          <p:nvPr/>
        </p:nvSpPr>
        <p:spPr bwMode="auto">
          <a:xfrm>
            <a:off x="1785938" y="1704975"/>
            <a:ext cx="2171700" cy="355868"/>
          </a:xfrm>
          <a:prstGeom prst="rect">
            <a:avLst/>
          </a:prstGeom>
          <a:solidFill>
            <a:srgbClr val="FDE0B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r>
              <a:rPr lang="en-US" altLang="en-US" sz="1875">
                <a:solidFill>
                  <a:srgbClr val="010000"/>
                </a:solidFill>
                <a:latin typeface="Arial" panose="020B0604020202020204" pitchFamily="34" charset="0"/>
              </a:rPr>
              <a:t>Upper Tail Area</a:t>
            </a:r>
          </a:p>
        </p:txBody>
      </p:sp>
      <p:sp>
        <p:nvSpPr>
          <p:cNvPr id="9" name="Rectangle 8"/>
          <p:cNvSpPr>
            <a:spLocks noChangeArrowheads="1"/>
          </p:cNvSpPr>
          <p:nvPr/>
        </p:nvSpPr>
        <p:spPr bwMode="auto">
          <a:xfrm>
            <a:off x="1357312" y="2145507"/>
            <a:ext cx="442913" cy="531019"/>
          </a:xfrm>
          <a:prstGeom prst="rect">
            <a:avLst/>
          </a:prstGeom>
          <a:solidFill>
            <a:srgbClr val="C7DAF7"/>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endParaRPr lang="en-US" sz="1200"/>
          </a:p>
        </p:txBody>
      </p:sp>
      <p:sp>
        <p:nvSpPr>
          <p:cNvPr id="10" name="Rectangle 9"/>
          <p:cNvSpPr>
            <a:spLocks noChangeArrowheads="1"/>
          </p:cNvSpPr>
          <p:nvPr/>
        </p:nvSpPr>
        <p:spPr bwMode="auto">
          <a:xfrm>
            <a:off x="1402557" y="2209800"/>
            <a:ext cx="383381" cy="644408"/>
          </a:xfrm>
          <a:prstGeom prst="rect">
            <a:avLst/>
          </a:prstGeom>
          <a:solidFill>
            <a:srgbClr val="C7DAF7"/>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r>
              <a:rPr lang="en-US" altLang="en-US" sz="1875">
                <a:solidFill>
                  <a:schemeClr val="folHlink"/>
                </a:solidFill>
                <a:latin typeface="Arial" panose="020B0604020202020204" pitchFamily="34" charset="0"/>
              </a:rPr>
              <a:t>df</a:t>
            </a:r>
          </a:p>
          <a:p>
            <a:endParaRPr lang="en-US" altLang="en-US" sz="1875">
              <a:solidFill>
                <a:schemeClr val="folHlink"/>
              </a:solidFill>
              <a:latin typeface="Arial" panose="020B0604020202020204" pitchFamily="34" charset="0"/>
            </a:endParaRPr>
          </a:p>
        </p:txBody>
      </p:sp>
      <p:sp>
        <p:nvSpPr>
          <p:cNvPr id="11" name="Rectangle 10"/>
          <p:cNvSpPr>
            <a:spLocks noChangeArrowheads="1"/>
          </p:cNvSpPr>
          <p:nvPr/>
        </p:nvSpPr>
        <p:spPr bwMode="auto">
          <a:xfrm>
            <a:off x="1906191" y="2209800"/>
            <a:ext cx="508397" cy="355868"/>
          </a:xfrm>
          <a:prstGeom prst="rect">
            <a:avLst/>
          </a:prstGeom>
          <a:solidFill>
            <a:srgbClr val="FDE0B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r>
              <a:rPr lang="en-US" altLang="en-US" sz="1875" b="0">
                <a:solidFill>
                  <a:srgbClr val="010000"/>
                </a:solidFill>
                <a:latin typeface="Arial" panose="020B0604020202020204" pitchFamily="34" charset="0"/>
              </a:rPr>
              <a:t>.25</a:t>
            </a:r>
          </a:p>
        </p:txBody>
      </p:sp>
      <p:sp>
        <p:nvSpPr>
          <p:cNvPr id="12" name="Rectangle 11"/>
          <p:cNvSpPr>
            <a:spLocks noChangeArrowheads="1"/>
          </p:cNvSpPr>
          <p:nvPr/>
        </p:nvSpPr>
        <p:spPr bwMode="auto">
          <a:xfrm>
            <a:off x="2505075" y="2145507"/>
            <a:ext cx="766763" cy="531019"/>
          </a:xfrm>
          <a:prstGeom prst="rect">
            <a:avLst/>
          </a:prstGeom>
          <a:solidFill>
            <a:srgbClr val="FDE0B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endParaRPr lang="en-US" sz="1200"/>
          </a:p>
        </p:txBody>
      </p:sp>
      <p:sp>
        <p:nvSpPr>
          <p:cNvPr id="13" name="Rectangle 12"/>
          <p:cNvSpPr>
            <a:spLocks noChangeArrowheads="1"/>
          </p:cNvSpPr>
          <p:nvPr/>
        </p:nvSpPr>
        <p:spPr bwMode="auto">
          <a:xfrm>
            <a:off x="2614613" y="2209800"/>
            <a:ext cx="542925" cy="355868"/>
          </a:xfrm>
          <a:prstGeom prst="rect">
            <a:avLst/>
          </a:prstGeom>
          <a:solidFill>
            <a:srgbClr val="FDE0B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r>
              <a:rPr lang="en-US" altLang="en-US" sz="1875" b="0">
                <a:solidFill>
                  <a:srgbClr val="010000"/>
                </a:solidFill>
                <a:latin typeface="Arial" panose="020B0604020202020204" pitchFamily="34" charset="0"/>
              </a:rPr>
              <a:t>.10</a:t>
            </a:r>
          </a:p>
        </p:txBody>
      </p:sp>
      <p:sp>
        <p:nvSpPr>
          <p:cNvPr id="14" name="Rectangle 13"/>
          <p:cNvSpPr>
            <a:spLocks noChangeArrowheads="1"/>
          </p:cNvSpPr>
          <p:nvPr/>
        </p:nvSpPr>
        <p:spPr bwMode="auto">
          <a:xfrm>
            <a:off x="3236119" y="2145507"/>
            <a:ext cx="721519" cy="521494"/>
          </a:xfrm>
          <a:prstGeom prst="rect">
            <a:avLst/>
          </a:prstGeom>
          <a:solidFill>
            <a:srgbClr val="FDE0B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endParaRPr lang="en-US" sz="1200"/>
          </a:p>
        </p:txBody>
      </p:sp>
      <p:sp>
        <p:nvSpPr>
          <p:cNvPr id="15" name="Rectangle 14"/>
          <p:cNvSpPr>
            <a:spLocks noChangeArrowheads="1"/>
          </p:cNvSpPr>
          <p:nvPr/>
        </p:nvSpPr>
        <p:spPr bwMode="auto">
          <a:xfrm>
            <a:off x="3318272" y="2214563"/>
            <a:ext cx="524984" cy="402034"/>
          </a:xfrm>
          <a:prstGeom prst="rect">
            <a:avLst/>
          </a:prstGeom>
          <a:solidFill>
            <a:srgbClr val="FDE0B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866" tIns="33338" rIns="67866" bIns="33338">
            <a:spAutoFit/>
          </a:bodyPr>
          <a:ls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r>
              <a:rPr lang="en-US" altLang="en-US" sz="2175">
                <a:solidFill>
                  <a:srgbClr val="010000"/>
                </a:solidFill>
                <a:latin typeface="Arial" panose="020B0604020202020204" pitchFamily="34" charset="0"/>
              </a:rPr>
              <a:t>.05</a:t>
            </a:r>
          </a:p>
        </p:txBody>
      </p:sp>
      <p:sp>
        <p:nvSpPr>
          <p:cNvPr id="16" name="Rectangle 15"/>
          <p:cNvSpPr>
            <a:spLocks noChangeArrowheads="1"/>
          </p:cNvSpPr>
          <p:nvPr/>
        </p:nvSpPr>
        <p:spPr bwMode="auto">
          <a:xfrm>
            <a:off x="1357312" y="2676525"/>
            <a:ext cx="442913" cy="514350"/>
          </a:xfrm>
          <a:prstGeom prst="rect">
            <a:avLst/>
          </a:prstGeom>
          <a:solidFill>
            <a:srgbClr val="C7DAF7"/>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endParaRPr lang="en-US" sz="1200"/>
          </a:p>
        </p:txBody>
      </p:sp>
      <p:sp>
        <p:nvSpPr>
          <p:cNvPr id="17" name="Rectangle 16"/>
          <p:cNvSpPr>
            <a:spLocks noChangeArrowheads="1"/>
          </p:cNvSpPr>
          <p:nvPr/>
        </p:nvSpPr>
        <p:spPr bwMode="auto">
          <a:xfrm>
            <a:off x="1437085" y="2763441"/>
            <a:ext cx="270107" cy="355868"/>
          </a:xfrm>
          <a:prstGeom prst="rect">
            <a:avLst/>
          </a:prstGeom>
          <a:noFill/>
          <a:ln>
            <a:noFill/>
          </a:ln>
          <a:effectLst/>
          <a:extLst>
            <a:ext uri="{909E8E84-426E-40DD-AFC4-6F175D3DCCD1}">
              <a14:hiddenFill xmlns:a14="http://schemas.microsoft.com/office/drawing/2010/main">
                <a:solidFill>
                  <a:srgbClr val="FFCC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866" tIns="33338" rIns="67866" bIns="33338">
            <a:spAutoFit/>
          </a:bodyPr>
          <a:ls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r>
              <a:rPr lang="en-US" altLang="en-US" sz="1875" b="0">
                <a:solidFill>
                  <a:schemeClr val="folHlink"/>
                </a:solidFill>
                <a:latin typeface="Arial" panose="020B0604020202020204" pitchFamily="34" charset="0"/>
              </a:rPr>
              <a:t>1</a:t>
            </a:r>
          </a:p>
        </p:txBody>
      </p:sp>
      <p:sp>
        <p:nvSpPr>
          <p:cNvPr id="18" name="Rectangle 17"/>
          <p:cNvSpPr>
            <a:spLocks noChangeArrowheads="1"/>
          </p:cNvSpPr>
          <p:nvPr/>
        </p:nvSpPr>
        <p:spPr bwMode="auto">
          <a:xfrm>
            <a:off x="1772841" y="2763441"/>
            <a:ext cx="736581" cy="355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866" tIns="33338" rIns="67866" bIns="33338">
            <a:spAutoFit/>
          </a:bodyPr>
          <a:ls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r>
              <a:rPr lang="en-US" altLang="en-US" sz="1875" b="0">
                <a:latin typeface="Arial" panose="020B0604020202020204" pitchFamily="34" charset="0"/>
              </a:rPr>
              <a:t>1.000</a:t>
            </a:r>
          </a:p>
        </p:txBody>
      </p:sp>
      <p:sp>
        <p:nvSpPr>
          <p:cNvPr id="19" name="Rectangle 18"/>
          <p:cNvSpPr>
            <a:spLocks noChangeArrowheads="1"/>
          </p:cNvSpPr>
          <p:nvPr/>
        </p:nvSpPr>
        <p:spPr bwMode="auto">
          <a:xfrm>
            <a:off x="2481262" y="2763441"/>
            <a:ext cx="736581" cy="355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866" tIns="33338" rIns="67866" bIns="33338">
            <a:spAutoFit/>
          </a:bodyPr>
          <a:ls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r>
              <a:rPr lang="en-US" altLang="en-US" sz="1875" b="0">
                <a:latin typeface="Arial" panose="020B0604020202020204" pitchFamily="34" charset="0"/>
              </a:rPr>
              <a:t>3.078</a:t>
            </a:r>
          </a:p>
        </p:txBody>
      </p:sp>
      <p:sp>
        <p:nvSpPr>
          <p:cNvPr id="20" name="Rectangle 19"/>
          <p:cNvSpPr>
            <a:spLocks noChangeArrowheads="1"/>
          </p:cNvSpPr>
          <p:nvPr/>
        </p:nvSpPr>
        <p:spPr bwMode="auto">
          <a:xfrm>
            <a:off x="3207544" y="2763441"/>
            <a:ext cx="736581" cy="355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866" tIns="33338" rIns="67866" bIns="33338">
            <a:spAutoFit/>
          </a:bodyPr>
          <a:ls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r>
              <a:rPr lang="en-US" altLang="en-US" sz="1875" b="0">
                <a:latin typeface="Arial" panose="020B0604020202020204" pitchFamily="34" charset="0"/>
              </a:rPr>
              <a:t>6.314</a:t>
            </a:r>
          </a:p>
        </p:txBody>
      </p:sp>
      <p:sp>
        <p:nvSpPr>
          <p:cNvPr id="21" name="Rectangle 20"/>
          <p:cNvSpPr>
            <a:spLocks noChangeArrowheads="1"/>
          </p:cNvSpPr>
          <p:nvPr/>
        </p:nvSpPr>
        <p:spPr bwMode="auto">
          <a:xfrm>
            <a:off x="1357312" y="3194448"/>
            <a:ext cx="442913" cy="521494"/>
          </a:xfrm>
          <a:prstGeom prst="rect">
            <a:avLst/>
          </a:prstGeom>
          <a:solidFill>
            <a:srgbClr val="C7DAF7"/>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endParaRPr lang="en-US" sz="1200"/>
          </a:p>
        </p:txBody>
      </p:sp>
      <p:sp>
        <p:nvSpPr>
          <p:cNvPr id="22" name="Rectangle 21"/>
          <p:cNvSpPr>
            <a:spLocks noChangeArrowheads="1"/>
          </p:cNvSpPr>
          <p:nvPr/>
        </p:nvSpPr>
        <p:spPr bwMode="auto">
          <a:xfrm>
            <a:off x="1427560" y="3263504"/>
            <a:ext cx="292549" cy="402034"/>
          </a:xfrm>
          <a:prstGeom prst="rect">
            <a:avLst/>
          </a:prstGeom>
          <a:noFill/>
          <a:ln>
            <a:noFill/>
          </a:ln>
          <a:effectLst/>
          <a:extLst>
            <a:ext uri="{909E8E84-426E-40DD-AFC4-6F175D3DCCD1}">
              <a14:hiddenFill xmlns:a14="http://schemas.microsoft.com/office/drawing/2010/main">
                <a:solidFill>
                  <a:srgbClr val="FFCC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866" tIns="33338" rIns="67866" bIns="33338">
            <a:spAutoFit/>
          </a:bodyPr>
          <a:ls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r>
              <a:rPr lang="en-US" altLang="en-US" sz="2175">
                <a:solidFill>
                  <a:schemeClr val="folHlink"/>
                </a:solidFill>
                <a:latin typeface="Arial" panose="020B0604020202020204" pitchFamily="34" charset="0"/>
              </a:rPr>
              <a:t>2</a:t>
            </a:r>
          </a:p>
        </p:txBody>
      </p:sp>
      <p:sp>
        <p:nvSpPr>
          <p:cNvPr id="23" name="Rectangle 22"/>
          <p:cNvSpPr>
            <a:spLocks noChangeArrowheads="1"/>
          </p:cNvSpPr>
          <p:nvPr/>
        </p:nvSpPr>
        <p:spPr bwMode="auto">
          <a:xfrm>
            <a:off x="1772841" y="3258741"/>
            <a:ext cx="736581" cy="355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866" tIns="33338" rIns="67866" bIns="33338">
            <a:spAutoFit/>
          </a:bodyPr>
          <a:ls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r>
              <a:rPr lang="en-US" altLang="en-US" sz="1875" b="0">
                <a:latin typeface="Arial" panose="020B0604020202020204" pitchFamily="34" charset="0"/>
              </a:rPr>
              <a:t>0.817</a:t>
            </a:r>
          </a:p>
        </p:txBody>
      </p:sp>
      <p:sp>
        <p:nvSpPr>
          <p:cNvPr id="24" name="Rectangle 23"/>
          <p:cNvSpPr>
            <a:spLocks noChangeArrowheads="1"/>
          </p:cNvSpPr>
          <p:nvPr/>
        </p:nvSpPr>
        <p:spPr bwMode="auto">
          <a:xfrm>
            <a:off x="2481262" y="3258741"/>
            <a:ext cx="736581" cy="355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866" tIns="33338" rIns="67866" bIns="33338">
            <a:spAutoFit/>
          </a:bodyPr>
          <a:ls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r>
              <a:rPr lang="en-US" altLang="en-US" sz="1875" b="0">
                <a:latin typeface="Arial" panose="020B0604020202020204" pitchFamily="34" charset="0"/>
              </a:rPr>
              <a:t>1.886</a:t>
            </a:r>
          </a:p>
        </p:txBody>
      </p:sp>
      <p:sp>
        <p:nvSpPr>
          <p:cNvPr id="25" name="Rectangle 24"/>
          <p:cNvSpPr>
            <a:spLocks noChangeArrowheads="1"/>
          </p:cNvSpPr>
          <p:nvPr/>
        </p:nvSpPr>
        <p:spPr bwMode="auto">
          <a:xfrm>
            <a:off x="3207544" y="3265885"/>
            <a:ext cx="736581" cy="355868"/>
          </a:xfrm>
          <a:prstGeom prst="rect">
            <a:avLst/>
          </a:prstGeom>
          <a:solidFill>
            <a:srgbClr val="FDE0B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866" tIns="33338" rIns="67866" bIns="33338">
            <a:spAutoFit/>
          </a:bodyPr>
          <a:ls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r>
              <a:rPr lang="en-US" altLang="en-US" sz="1875">
                <a:solidFill>
                  <a:schemeClr val="hlink"/>
                </a:solidFill>
                <a:latin typeface="Arial" panose="020B0604020202020204" pitchFamily="34" charset="0"/>
              </a:rPr>
              <a:t>2.920</a:t>
            </a:r>
          </a:p>
        </p:txBody>
      </p:sp>
      <p:sp>
        <p:nvSpPr>
          <p:cNvPr id="26" name="Rectangle 25"/>
          <p:cNvSpPr>
            <a:spLocks noChangeArrowheads="1"/>
          </p:cNvSpPr>
          <p:nvPr/>
        </p:nvSpPr>
        <p:spPr bwMode="auto">
          <a:xfrm>
            <a:off x="1357312" y="3705225"/>
            <a:ext cx="442913" cy="506016"/>
          </a:xfrm>
          <a:prstGeom prst="rect">
            <a:avLst/>
          </a:prstGeom>
          <a:solidFill>
            <a:srgbClr val="C7DAF7"/>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endParaRPr lang="en-US" sz="1200"/>
          </a:p>
        </p:txBody>
      </p:sp>
      <p:sp>
        <p:nvSpPr>
          <p:cNvPr id="27" name="Rectangle 26"/>
          <p:cNvSpPr>
            <a:spLocks noChangeArrowheads="1"/>
          </p:cNvSpPr>
          <p:nvPr/>
        </p:nvSpPr>
        <p:spPr bwMode="auto">
          <a:xfrm>
            <a:off x="1437085" y="3799285"/>
            <a:ext cx="270107" cy="355868"/>
          </a:xfrm>
          <a:prstGeom prst="rect">
            <a:avLst/>
          </a:prstGeom>
          <a:noFill/>
          <a:ln>
            <a:noFill/>
          </a:ln>
          <a:effectLst/>
          <a:extLst>
            <a:ext uri="{909E8E84-426E-40DD-AFC4-6F175D3DCCD1}">
              <a14:hiddenFill xmlns:a14="http://schemas.microsoft.com/office/drawing/2010/main">
                <a:solidFill>
                  <a:srgbClr val="FFCCCC"/>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866" tIns="33338" rIns="67866" bIns="33338">
            <a:spAutoFit/>
          </a:bodyPr>
          <a:ls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r>
              <a:rPr lang="en-US" altLang="en-US" sz="1875" b="0">
                <a:solidFill>
                  <a:schemeClr val="folHlink"/>
                </a:solidFill>
                <a:latin typeface="Arial" panose="020B0604020202020204" pitchFamily="34" charset="0"/>
              </a:rPr>
              <a:t>3</a:t>
            </a:r>
          </a:p>
        </p:txBody>
      </p:sp>
      <p:sp>
        <p:nvSpPr>
          <p:cNvPr id="28" name="Rectangle 27"/>
          <p:cNvSpPr>
            <a:spLocks noChangeArrowheads="1"/>
          </p:cNvSpPr>
          <p:nvPr/>
        </p:nvSpPr>
        <p:spPr bwMode="auto">
          <a:xfrm>
            <a:off x="1772841" y="3799285"/>
            <a:ext cx="736581" cy="355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866" tIns="33338" rIns="67866" bIns="33338">
            <a:spAutoFit/>
          </a:bodyPr>
          <a:ls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r>
              <a:rPr lang="en-US" altLang="en-US" sz="1875" b="0">
                <a:latin typeface="Arial" panose="020B0604020202020204" pitchFamily="34" charset="0"/>
              </a:rPr>
              <a:t>0.765</a:t>
            </a:r>
          </a:p>
        </p:txBody>
      </p:sp>
      <p:sp>
        <p:nvSpPr>
          <p:cNvPr id="29" name="Rectangle 28"/>
          <p:cNvSpPr>
            <a:spLocks noChangeArrowheads="1"/>
          </p:cNvSpPr>
          <p:nvPr/>
        </p:nvSpPr>
        <p:spPr bwMode="auto">
          <a:xfrm>
            <a:off x="2481262" y="3799285"/>
            <a:ext cx="736581" cy="355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866" tIns="33338" rIns="67866" bIns="33338">
            <a:spAutoFit/>
          </a:bodyPr>
          <a:ls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r>
              <a:rPr lang="en-US" altLang="en-US" sz="1875" b="0">
                <a:latin typeface="Arial" panose="020B0604020202020204" pitchFamily="34" charset="0"/>
              </a:rPr>
              <a:t>1.638</a:t>
            </a:r>
          </a:p>
        </p:txBody>
      </p:sp>
      <p:sp>
        <p:nvSpPr>
          <p:cNvPr id="30" name="Rectangle 29"/>
          <p:cNvSpPr>
            <a:spLocks noChangeArrowheads="1"/>
          </p:cNvSpPr>
          <p:nvPr/>
        </p:nvSpPr>
        <p:spPr bwMode="auto">
          <a:xfrm>
            <a:off x="3207544" y="3799285"/>
            <a:ext cx="736581" cy="355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866" tIns="33338" rIns="67866" bIns="33338">
            <a:spAutoFit/>
          </a:bodyPr>
          <a:ls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r>
              <a:rPr lang="en-US" altLang="en-US" sz="1875" b="0">
                <a:latin typeface="Arial" panose="020B0604020202020204" pitchFamily="34" charset="0"/>
              </a:rPr>
              <a:t>2.353</a:t>
            </a:r>
          </a:p>
        </p:txBody>
      </p:sp>
      <p:sp>
        <p:nvSpPr>
          <p:cNvPr id="31" name="Line 28"/>
          <p:cNvSpPr>
            <a:spLocks noChangeShapeType="1"/>
          </p:cNvSpPr>
          <p:nvPr/>
        </p:nvSpPr>
        <p:spPr bwMode="auto">
          <a:xfrm flipH="1">
            <a:off x="6015038" y="3305175"/>
            <a:ext cx="0" cy="1314450"/>
          </a:xfrm>
          <a:prstGeom prst="line">
            <a:avLst/>
          </a:prstGeom>
          <a:noFill/>
          <a:ln w="254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endParaRPr lang="en-US" sz="1200"/>
          </a:p>
        </p:txBody>
      </p:sp>
      <p:sp>
        <p:nvSpPr>
          <p:cNvPr id="32" name="Rectangle 31"/>
          <p:cNvSpPr>
            <a:spLocks noChangeArrowheads="1"/>
          </p:cNvSpPr>
          <p:nvPr/>
        </p:nvSpPr>
        <p:spPr bwMode="auto">
          <a:xfrm>
            <a:off x="5950744" y="3864769"/>
            <a:ext cx="69056" cy="13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endParaRPr lang="en-US" sz="1200"/>
          </a:p>
        </p:txBody>
      </p:sp>
      <p:sp>
        <p:nvSpPr>
          <p:cNvPr id="33" name="Freeform 32"/>
          <p:cNvSpPr>
            <a:spLocks/>
          </p:cNvSpPr>
          <p:nvPr/>
        </p:nvSpPr>
        <p:spPr bwMode="auto">
          <a:xfrm>
            <a:off x="6700837" y="4241007"/>
            <a:ext cx="614363" cy="375047"/>
          </a:xfrm>
          <a:custGeom>
            <a:avLst/>
            <a:gdLst>
              <a:gd name="T0" fmla="*/ 6 w 516"/>
              <a:gd name="T1" fmla="*/ 0 h 315"/>
              <a:gd name="T2" fmla="*/ 6 w 516"/>
              <a:gd name="T3" fmla="*/ 24 h 315"/>
              <a:gd name="T4" fmla="*/ 10 w 516"/>
              <a:gd name="T5" fmla="*/ 8 h 315"/>
              <a:gd name="T6" fmla="*/ 40 w 516"/>
              <a:gd name="T7" fmla="*/ 51 h 315"/>
              <a:gd name="T8" fmla="*/ 112 w 516"/>
              <a:gd name="T9" fmla="*/ 123 h 315"/>
              <a:gd name="T10" fmla="*/ 139 w 516"/>
              <a:gd name="T11" fmla="*/ 152 h 315"/>
              <a:gd name="T12" fmla="*/ 182 w 516"/>
              <a:gd name="T13" fmla="*/ 195 h 315"/>
              <a:gd name="T14" fmla="*/ 212 w 516"/>
              <a:gd name="T15" fmla="*/ 209 h 315"/>
              <a:gd name="T16" fmla="*/ 270 w 516"/>
              <a:gd name="T17" fmla="*/ 238 h 315"/>
              <a:gd name="T18" fmla="*/ 327 w 516"/>
              <a:gd name="T19" fmla="*/ 267 h 315"/>
              <a:gd name="T20" fmla="*/ 413 w 516"/>
              <a:gd name="T21" fmla="*/ 295 h 315"/>
              <a:gd name="T22" fmla="*/ 516 w 516"/>
              <a:gd name="T23" fmla="*/ 315 h 315"/>
              <a:gd name="T24" fmla="*/ 12 w 516"/>
              <a:gd name="T25" fmla="*/ 312 h 315"/>
              <a:gd name="T26" fmla="*/ 0 w 516"/>
              <a:gd name="T27" fmla="*/ 12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6" h="315">
                <a:moveTo>
                  <a:pt x="6" y="0"/>
                </a:moveTo>
                <a:lnTo>
                  <a:pt x="6" y="24"/>
                </a:lnTo>
                <a:lnTo>
                  <a:pt x="10" y="8"/>
                </a:lnTo>
                <a:lnTo>
                  <a:pt x="40" y="51"/>
                </a:lnTo>
                <a:lnTo>
                  <a:pt x="112" y="123"/>
                </a:lnTo>
                <a:lnTo>
                  <a:pt x="139" y="152"/>
                </a:lnTo>
                <a:lnTo>
                  <a:pt x="182" y="195"/>
                </a:lnTo>
                <a:lnTo>
                  <a:pt x="212" y="209"/>
                </a:lnTo>
                <a:lnTo>
                  <a:pt x="270" y="238"/>
                </a:lnTo>
                <a:lnTo>
                  <a:pt x="327" y="267"/>
                </a:lnTo>
                <a:lnTo>
                  <a:pt x="413" y="295"/>
                </a:lnTo>
                <a:lnTo>
                  <a:pt x="516" y="315"/>
                </a:lnTo>
                <a:lnTo>
                  <a:pt x="12" y="312"/>
                </a:lnTo>
                <a:lnTo>
                  <a:pt x="0" y="12"/>
                </a:lnTo>
              </a:path>
            </a:pathLst>
          </a:custGeom>
          <a:solidFill>
            <a:schemeClr val="accent1"/>
          </a:solidFill>
          <a:ln>
            <a:noFill/>
          </a:ln>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endParaRPr lang="en-US" sz="1200"/>
          </a:p>
        </p:txBody>
      </p:sp>
      <p:sp>
        <p:nvSpPr>
          <p:cNvPr id="34" name="Freeform 33"/>
          <p:cNvSpPr>
            <a:spLocks/>
          </p:cNvSpPr>
          <p:nvPr/>
        </p:nvSpPr>
        <p:spPr bwMode="auto">
          <a:xfrm>
            <a:off x="6012656" y="3280172"/>
            <a:ext cx="1372791" cy="1322784"/>
          </a:xfrm>
          <a:custGeom>
            <a:avLst/>
            <a:gdLst>
              <a:gd name="T0" fmla="*/ 1152 w 1153"/>
              <a:gd name="T1" fmla="*/ 1110 h 1111"/>
              <a:gd name="T2" fmla="*/ 1031 w 1153"/>
              <a:gd name="T3" fmla="*/ 1096 h 1111"/>
              <a:gd name="T4" fmla="*/ 971 w 1153"/>
              <a:gd name="T5" fmla="*/ 1084 h 1111"/>
              <a:gd name="T6" fmla="*/ 909 w 1153"/>
              <a:gd name="T7" fmla="*/ 1065 h 1111"/>
              <a:gd name="T8" fmla="*/ 849 w 1153"/>
              <a:gd name="T9" fmla="*/ 1041 h 1111"/>
              <a:gd name="T10" fmla="*/ 788 w 1153"/>
              <a:gd name="T11" fmla="*/ 1007 h 1111"/>
              <a:gd name="T12" fmla="*/ 728 w 1153"/>
              <a:gd name="T13" fmla="*/ 961 h 1111"/>
              <a:gd name="T14" fmla="*/ 607 w 1153"/>
              <a:gd name="T15" fmla="*/ 832 h 1111"/>
              <a:gd name="T16" fmla="*/ 485 w 1153"/>
              <a:gd name="T17" fmla="*/ 650 h 1111"/>
              <a:gd name="T18" fmla="*/ 364 w 1153"/>
              <a:gd name="T19" fmla="*/ 434 h 1111"/>
              <a:gd name="T20" fmla="*/ 304 w 1153"/>
              <a:gd name="T21" fmla="*/ 323 h 1111"/>
              <a:gd name="T22" fmla="*/ 243 w 1153"/>
              <a:gd name="T23" fmla="*/ 220 h 1111"/>
              <a:gd name="T24" fmla="*/ 183 w 1153"/>
              <a:gd name="T25" fmla="*/ 130 h 1111"/>
              <a:gd name="T26" fmla="*/ 122 w 1153"/>
              <a:gd name="T27" fmla="*/ 60 h 1111"/>
              <a:gd name="T28" fmla="*/ 62 w 1153"/>
              <a:gd name="T29" fmla="*/ 16 h 1111"/>
              <a:gd name="T30" fmla="*/ 0 w 1153"/>
              <a:gd name="T31" fmla="*/ 0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3" h="1111">
                <a:moveTo>
                  <a:pt x="1152" y="1110"/>
                </a:moveTo>
                <a:lnTo>
                  <a:pt x="1031" y="1096"/>
                </a:lnTo>
                <a:lnTo>
                  <a:pt x="971" y="1084"/>
                </a:lnTo>
                <a:lnTo>
                  <a:pt x="909" y="1065"/>
                </a:lnTo>
                <a:lnTo>
                  <a:pt x="849" y="1041"/>
                </a:lnTo>
                <a:lnTo>
                  <a:pt x="788" y="1007"/>
                </a:lnTo>
                <a:lnTo>
                  <a:pt x="728" y="961"/>
                </a:lnTo>
                <a:lnTo>
                  <a:pt x="607" y="832"/>
                </a:lnTo>
                <a:lnTo>
                  <a:pt x="485" y="650"/>
                </a:lnTo>
                <a:lnTo>
                  <a:pt x="364" y="434"/>
                </a:lnTo>
                <a:lnTo>
                  <a:pt x="304" y="323"/>
                </a:lnTo>
                <a:lnTo>
                  <a:pt x="243" y="220"/>
                </a:lnTo>
                <a:lnTo>
                  <a:pt x="183" y="130"/>
                </a:lnTo>
                <a:lnTo>
                  <a:pt x="122" y="60"/>
                </a:lnTo>
                <a:lnTo>
                  <a:pt x="62" y="16"/>
                </a:lnTo>
                <a:lnTo>
                  <a:pt x="0" y="0"/>
                </a:lnTo>
              </a:path>
            </a:pathLst>
          </a:custGeom>
          <a:noFill/>
          <a:ln w="50800" cap="rnd"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endParaRPr lang="en-US" sz="1200"/>
          </a:p>
        </p:txBody>
      </p:sp>
      <p:sp>
        <p:nvSpPr>
          <p:cNvPr id="35" name="Freeform 34"/>
          <p:cNvSpPr>
            <a:spLocks/>
          </p:cNvSpPr>
          <p:nvPr/>
        </p:nvSpPr>
        <p:spPr bwMode="auto">
          <a:xfrm>
            <a:off x="4642247" y="3280172"/>
            <a:ext cx="1371600" cy="1322784"/>
          </a:xfrm>
          <a:custGeom>
            <a:avLst/>
            <a:gdLst>
              <a:gd name="T0" fmla="*/ 0 w 1152"/>
              <a:gd name="T1" fmla="*/ 1110 h 1111"/>
              <a:gd name="T2" fmla="*/ 121 w 1152"/>
              <a:gd name="T3" fmla="*/ 1096 h 1111"/>
              <a:gd name="T4" fmla="*/ 182 w 1152"/>
              <a:gd name="T5" fmla="*/ 1084 h 1111"/>
              <a:gd name="T6" fmla="*/ 242 w 1152"/>
              <a:gd name="T7" fmla="*/ 1065 h 1111"/>
              <a:gd name="T8" fmla="*/ 304 w 1152"/>
              <a:gd name="T9" fmla="*/ 1041 h 1111"/>
              <a:gd name="T10" fmla="*/ 363 w 1152"/>
              <a:gd name="T11" fmla="*/ 1007 h 1111"/>
              <a:gd name="T12" fmla="*/ 425 w 1152"/>
              <a:gd name="T13" fmla="*/ 961 h 1111"/>
              <a:gd name="T14" fmla="*/ 546 w 1152"/>
              <a:gd name="T15" fmla="*/ 832 h 1111"/>
              <a:gd name="T16" fmla="*/ 666 w 1152"/>
              <a:gd name="T17" fmla="*/ 650 h 1111"/>
              <a:gd name="T18" fmla="*/ 787 w 1152"/>
              <a:gd name="T19" fmla="*/ 434 h 1111"/>
              <a:gd name="T20" fmla="*/ 849 w 1152"/>
              <a:gd name="T21" fmla="*/ 323 h 1111"/>
              <a:gd name="T22" fmla="*/ 909 w 1152"/>
              <a:gd name="T23" fmla="*/ 220 h 1111"/>
              <a:gd name="T24" fmla="*/ 970 w 1152"/>
              <a:gd name="T25" fmla="*/ 130 h 1111"/>
              <a:gd name="T26" fmla="*/ 1030 w 1152"/>
              <a:gd name="T27" fmla="*/ 60 h 1111"/>
              <a:gd name="T28" fmla="*/ 1091 w 1152"/>
              <a:gd name="T29" fmla="*/ 16 h 1111"/>
              <a:gd name="T30" fmla="*/ 1151 w 1152"/>
              <a:gd name="T31" fmla="*/ 0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2" h="1111">
                <a:moveTo>
                  <a:pt x="0" y="1110"/>
                </a:moveTo>
                <a:lnTo>
                  <a:pt x="121" y="1096"/>
                </a:lnTo>
                <a:lnTo>
                  <a:pt x="182" y="1084"/>
                </a:lnTo>
                <a:lnTo>
                  <a:pt x="242" y="1065"/>
                </a:lnTo>
                <a:lnTo>
                  <a:pt x="304" y="1041"/>
                </a:lnTo>
                <a:lnTo>
                  <a:pt x="363" y="1007"/>
                </a:lnTo>
                <a:lnTo>
                  <a:pt x="425" y="961"/>
                </a:lnTo>
                <a:lnTo>
                  <a:pt x="546" y="832"/>
                </a:lnTo>
                <a:lnTo>
                  <a:pt x="666" y="650"/>
                </a:lnTo>
                <a:lnTo>
                  <a:pt x="787" y="434"/>
                </a:lnTo>
                <a:lnTo>
                  <a:pt x="849" y="323"/>
                </a:lnTo>
                <a:lnTo>
                  <a:pt x="909" y="220"/>
                </a:lnTo>
                <a:lnTo>
                  <a:pt x="970" y="130"/>
                </a:lnTo>
                <a:lnTo>
                  <a:pt x="1030" y="60"/>
                </a:lnTo>
                <a:lnTo>
                  <a:pt x="1091" y="16"/>
                </a:lnTo>
                <a:lnTo>
                  <a:pt x="1151" y="0"/>
                </a:lnTo>
              </a:path>
            </a:pathLst>
          </a:custGeom>
          <a:noFill/>
          <a:ln w="50800" cap="rnd"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endParaRPr lang="en-US" sz="1200"/>
          </a:p>
        </p:txBody>
      </p:sp>
      <p:sp>
        <p:nvSpPr>
          <p:cNvPr id="36" name="Line 33"/>
          <p:cNvSpPr>
            <a:spLocks noChangeShapeType="1"/>
          </p:cNvSpPr>
          <p:nvPr/>
        </p:nvSpPr>
        <p:spPr bwMode="auto">
          <a:xfrm>
            <a:off x="7409260" y="4611292"/>
            <a:ext cx="0" cy="1190"/>
          </a:xfrm>
          <a:prstGeom prst="line">
            <a:avLst/>
          </a:prstGeom>
          <a:noFill/>
          <a:ln w="254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endParaRPr lang="en-US" sz="1200"/>
          </a:p>
        </p:txBody>
      </p:sp>
      <p:sp>
        <p:nvSpPr>
          <p:cNvPr id="37" name="Line 34"/>
          <p:cNvSpPr>
            <a:spLocks noChangeShapeType="1"/>
          </p:cNvSpPr>
          <p:nvPr/>
        </p:nvSpPr>
        <p:spPr bwMode="auto">
          <a:xfrm>
            <a:off x="7131844" y="4611292"/>
            <a:ext cx="0" cy="1190"/>
          </a:xfrm>
          <a:prstGeom prst="line">
            <a:avLst/>
          </a:prstGeom>
          <a:noFill/>
          <a:ln w="254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endParaRPr lang="en-US" sz="1200"/>
          </a:p>
        </p:txBody>
      </p:sp>
      <p:sp>
        <p:nvSpPr>
          <p:cNvPr id="38" name="Line 35"/>
          <p:cNvSpPr>
            <a:spLocks noChangeShapeType="1"/>
          </p:cNvSpPr>
          <p:nvPr/>
        </p:nvSpPr>
        <p:spPr bwMode="auto">
          <a:xfrm>
            <a:off x="6852047" y="4611292"/>
            <a:ext cx="0" cy="1190"/>
          </a:xfrm>
          <a:prstGeom prst="line">
            <a:avLst/>
          </a:prstGeom>
          <a:noFill/>
          <a:ln w="254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endParaRPr lang="en-US" sz="1200"/>
          </a:p>
        </p:txBody>
      </p:sp>
      <p:sp>
        <p:nvSpPr>
          <p:cNvPr id="39" name="Line 36"/>
          <p:cNvSpPr>
            <a:spLocks noChangeShapeType="1"/>
          </p:cNvSpPr>
          <p:nvPr/>
        </p:nvSpPr>
        <p:spPr bwMode="auto">
          <a:xfrm>
            <a:off x="6572250" y="4611292"/>
            <a:ext cx="0" cy="1190"/>
          </a:xfrm>
          <a:prstGeom prst="line">
            <a:avLst/>
          </a:prstGeom>
          <a:noFill/>
          <a:ln w="254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endParaRPr lang="en-US" sz="1200"/>
          </a:p>
        </p:txBody>
      </p:sp>
      <p:sp>
        <p:nvSpPr>
          <p:cNvPr id="40" name="Line 37"/>
          <p:cNvSpPr>
            <a:spLocks noChangeShapeType="1"/>
          </p:cNvSpPr>
          <p:nvPr/>
        </p:nvSpPr>
        <p:spPr bwMode="auto">
          <a:xfrm>
            <a:off x="6292454" y="4611292"/>
            <a:ext cx="0" cy="1190"/>
          </a:xfrm>
          <a:prstGeom prst="line">
            <a:avLst/>
          </a:prstGeom>
          <a:noFill/>
          <a:ln w="254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endParaRPr lang="en-US" sz="1200"/>
          </a:p>
        </p:txBody>
      </p:sp>
      <p:sp>
        <p:nvSpPr>
          <p:cNvPr id="41" name="Line 38"/>
          <p:cNvSpPr>
            <a:spLocks noChangeShapeType="1"/>
          </p:cNvSpPr>
          <p:nvPr/>
        </p:nvSpPr>
        <p:spPr bwMode="auto">
          <a:xfrm>
            <a:off x="6012656" y="4611292"/>
            <a:ext cx="0" cy="1190"/>
          </a:xfrm>
          <a:prstGeom prst="line">
            <a:avLst/>
          </a:prstGeom>
          <a:noFill/>
          <a:ln w="254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endParaRPr lang="en-US" sz="1200"/>
          </a:p>
        </p:txBody>
      </p:sp>
      <p:sp>
        <p:nvSpPr>
          <p:cNvPr id="42" name="Line 39"/>
          <p:cNvSpPr>
            <a:spLocks noChangeShapeType="1"/>
          </p:cNvSpPr>
          <p:nvPr/>
        </p:nvSpPr>
        <p:spPr bwMode="auto">
          <a:xfrm>
            <a:off x="5732860" y="4611292"/>
            <a:ext cx="0" cy="1190"/>
          </a:xfrm>
          <a:prstGeom prst="line">
            <a:avLst/>
          </a:prstGeom>
          <a:noFill/>
          <a:ln w="254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endParaRPr lang="en-US" sz="1200"/>
          </a:p>
        </p:txBody>
      </p:sp>
      <p:sp>
        <p:nvSpPr>
          <p:cNvPr id="43" name="Line 40"/>
          <p:cNvSpPr>
            <a:spLocks noChangeShapeType="1"/>
          </p:cNvSpPr>
          <p:nvPr/>
        </p:nvSpPr>
        <p:spPr bwMode="auto">
          <a:xfrm>
            <a:off x="5455444" y="4611292"/>
            <a:ext cx="0" cy="1190"/>
          </a:xfrm>
          <a:prstGeom prst="line">
            <a:avLst/>
          </a:prstGeom>
          <a:noFill/>
          <a:ln w="254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endParaRPr lang="en-US" sz="1200"/>
          </a:p>
        </p:txBody>
      </p:sp>
      <p:sp>
        <p:nvSpPr>
          <p:cNvPr id="44" name="Line 41"/>
          <p:cNvSpPr>
            <a:spLocks noChangeShapeType="1"/>
          </p:cNvSpPr>
          <p:nvPr/>
        </p:nvSpPr>
        <p:spPr bwMode="auto">
          <a:xfrm>
            <a:off x="5175647" y="4611292"/>
            <a:ext cx="0" cy="1190"/>
          </a:xfrm>
          <a:prstGeom prst="line">
            <a:avLst/>
          </a:prstGeom>
          <a:noFill/>
          <a:ln w="254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endParaRPr lang="en-US" sz="1200"/>
          </a:p>
        </p:txBody>
      </p:sp>
      <p:sp>
        <p:nvSpPr>
          <p:cNvPr id="45" name="Line 42"/>
          <p:cNvSpPr>
            <a:spLocks noChangeShapeType="1"/>
          </p:cNvSpPr>
          <p:nvPr/>
        </p:nvSpPr>
        <p:spPr bwMode="auto">
          <a:xfrm>
            <a:off x="4895850" y="4611292"/>
            <a:ext cx="0" cy="1190"/>
          </a:xfrm>
          <a:prstGeom prst="line">
            <a:avLst/>
          </a:prstGeom>
          <a:noFill/>
          <a:ln w="25400">
            <a:solidFill>
              <a:srgbClr val="CDCDCD"/>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endParaRPr lang="en-US" sz="1200"/>
          </a:p>
        </p:txBody>
      </p:sp>
      <p:sp>
        <p:nvSpPr>
          <p:cNvPr id="46" name="Rectangle 45"/>
          <p:cNvSpPr>
            <a:spLocks noChangeArrowheads="1"/>
          </p:cNvSpPr>
          <p:nvPr/>
        </p:nvSpPr>
        <p:spPr bwMode="auto">
          <a:xfrm>
            <a:off x="7273528" y="4601767"/>
            <a:ext cx="230032" cy="402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866" tIns="33338" rIns="67866" bIns="33338">
            <a:spAutoFit/>
          </a:bodyPr>
          <a:ls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r>
              <a:rPr lang="en-US" altLang="en-US" sz="2175" i="1">
                <a:solidFill>
                  <a:schemeClr val="folHlink"/>
                </a:solidFill>
                <a:latin typeface="Arial" panose="020B0604020202020204" pitchFamily="34" charset="0"/>
              </a:rPr>
              <a:t>t</a:t>
            </a:r>
          </a:p>
        </p:txBody>
      </p:sp>
      <p:sp>
        <p:nvSpPr>
          <p:cNvPr id="47" name="Rectangle 46"/>
          <p:cNvSpPr>
            <a:spLocks noChangeArrowheads="1"/>
          </p:cNvSpPr>
          <p:nvPr/>
        </p:nvSpPr>
        <p:spPr bwMode="auto">
          <a:xfrm>
            <a:off x="5855494" y="4582717"/>
            <a:ext cx="292549" cy="402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866" tIns="33338" rIns="67866" bIns="33338">
            <a:spAutoFit/>
          </a:bodyPr>
          <a:ls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r>
              <a:rPr lang="en-US" altLang="en-US" sz="2175">
                <a:solidFill>
                  <a:schemeClr val="folHlink"/>
                </a:solidFill>
                <a:latin typeface="Arial" panose="020B0604020202020204" pitchFamily="34" charset="0"/>
              </a:rPr>
              <a:t>0</a:t>
            </a:r>
          </a:p>
        </p:txBody>
      </p:sp>
      <p:sp>
        <p:nvSpPr>
          <p:cNvPr id="48" name="Rectangle 47"/>
          <p:cNvSpPr>
            <a:spLocks noChangeArrowheads="1"/>
          </p:cNvSpPr>
          <p:nvPr/>
        </p:nvSpPr>
        <p:spPr bwMode="auto">
          <a:xfrm>
            <a:off x="6357937" y="4676775"/>
            <a:ext cx="814388" cy="390493"/>
          </a:xfrm>
          <a:prstGeom prst="rect">
            <a:avLst/>
          </a:prstGeom>
          <a:solidFill>
            <a:srgbClr val="FDE0BD"/>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pPr algn="ctr">
              <a:spcBef>
                <a:spcPct val="50000"/>
              </a:spcBef>
            </a:pPr>
            <a:r>
              <a:rPr lang="en-US" altLang="en-US" sz="2100">
                <a:solidFill>
                  <a:schemeClr val="hlink"/>
                </a:solidFill>
                <a:latin typeface="Arial" panose="020B0604020202020204" pitchFamily="34" charset="0"/>
              </a:rPr>
              <a:t>2.920</a:t>
            </a:r>
          </a:p>
        </p:txBody>
      </p:sp>
      <p:sp>
        <p:nvSpPr>
          <p:cNvPr id="49" name="Rectangle 48"/>
          <p:cNvSpPr>
            <a:spLocks noChangeArrowheads="1"/>
          </p:cNvSpPr>
          <p:nvPr/>
        </p:nvSpPr>
        <p:spPr bwMode="auto">
          <a:xfrm>
            <a:off x="2071688" y="4391025"/>
            <a:ext cx="1943100" cy="759824"/>
          </a:xfrm>
          <a:prstGeom prst="rect">
            <a:avLst/>
          </a:prstGeom>
          <a:solidFill>
            <a:srgbClr val="C7DAF7"/>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pPr>
              <a:spcBef>
                <a:spcPct val="50000"/>
              </a:spcBef>
            </a:pPr>
            <a:r>
              <a:rPr lang="en-US" altLang="en-US" sz="1500" b="0">
                <a:latin typeface="Arial" panose="020B0604020202020204" pitchFamily="34" charset="0"/>
              </a:rPr>
              <a:t>The body of the table contains t values, not probabilities</a:t>
            </a:r>
          </a:p>
        </p:txBody>
      </p:sp>
      <p:sp>
        <p:nvSpPr>
          <p:cNvPr id="50" name="Line 47"/>
          <p:cNvSpPr>
            <a:spLocks noChangeShapeType="1"/>
          </p:cNvSpPr>
          <p:nvPr/>
        </p:nvSpPr>
        <p:spPr bwMode="auto">
          <a:xfrm flipH="1">
            <a:off x="2757488" y="4105275"/>
            <a:ext cx="114300" cy="342900"/>
          </a:xfrm>
          <a:prstGeom prst="line">
            <a:avLst/>
          </a:prstGeom>
          <a:noFill/>
          <a:ln w="25400">
            <a:solidFill>
              <a:schemeClr val="folHlink"/>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endParaRPr lang="en-US" sz="1200"/>
          </a:p>
        </p:txBody>
      </p:sp>
      <p:sp>
        <p:nvSpPr>
          <p:cNvPr id="51" name="Line 48"/>
          <p:cNvSpPr>
            <a:spLocks noChangeShapeType="1"/>
          </p:cNvSpPr>
          <p:nvPr/>
        </p:nvSpPr>
        <p:spPr bwMode="auto">
          <a:xfrm flipV="1">
            <a:off x="6815138" y="4048125"/>
            <a:ext cx="228600" cy="446485"/>
          </a:xfrm>
          <a:prstGeom prst="line">
            <a:avLst/>
          </a:prstGeom>
          <a:noFill/>
          <a:ln w="25400">
            <a:solidFill>
              <a:schemeClr val="folHlink"/>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endParaRPr lang="en-US" sz="1200"/>
          </a:p>
        </p:txBody>
      </p:sp>
      <p:sp>
        <p:nvSpPr>
          <p:cNvPr id="52" name="Line 49"/>
          <p:cNvSpPr>
            <a:spLocks noChangeShapeType="1"/>
          </p:cNvSpPr>
          <p:nvPr/>
        </p:nvSpPr>
        <p:spPr bwMode="auto">
          <a:xfrm>
            <a:off x="2471738" y="2105025"/>
            <a:ext cx="0" cy="2005013"/>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endParaRPr lang="en-US" sz="1200"/>
          </a:p>
        </p:txBody>
      </p:sp>
      <p:sp>
        <p:nvSpPr>
          <p:cNvPr id="53" name="Line 50"/>
          <p:cNvSpPr>
            <a:spLocks noChangeShapeType="1"/>
          </p:cNvSpPr>
          <p:nvPr/>
        </p:nvSpPr>
        <p:spPr bwMode="auto">
          <a:xfrm flipH="1">
            <a:off x="3214688" y="2105025"/>
            <a:ext cx="0" cy="2005013"/>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endParaRPr lang="en-US" sz="1200"/>
          </a:p>
        </p:txBody>
      </p:sp>
      <p:sp>
        <p:nvSpPr>
          <p:cNvPr id="54" name="Line 51"/>
          <p:cNvSpPr>
            <a:spLocks noChangeShapeType="1"/>
          </p:cNvSpPr>
          <p:nvPr/>
        </p:nvSpPr>
        <p:spPr bwMode="auto">
          <a:xfrm>
            <a:off x="2300288" y="4105275"/>
            <a:ext cx="457200" cy="342900"/>
          </a:xfrm>
          <a:prstGeom prst="line">
            <a:avLst/>
          </a:prstGeom>
          <a:noFill/>
          <a:ln w="25400">
            <a:solidFill>
              <a:schemeClr val="folHlink"/>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endParaRPr lang="en-US" sz="1200"/>
          </a:p>
        </p:txBody>
      </p:sp>
      <p:sp>
        <p:nvSpPr>
          <p:cNvPr id="55" name="Rectangle 54"/>
          <p:cNvSpPr>
            <a:spLocks noChangeArrowheads="1"/>
          </p:cNvSpPr>
          <p:nvPr/>
        </p:nvSpPr>
        <p:spPr bwMode="auto">
          <a:xfrm>
            <a:off x="5272088" y="1933575"/>
            <a:ext cx="1740694" cy="805991"/>
          </a:xfrm>
          <a:prstGeom prst="rect">
            <a:avLst/>
          </a:prstGeom>
          <a:solidFill>
            <a:srgbClr val="FDE0BD"/>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pPr>
              <a:spcBef>
                <a:spcPct val="50000"/>
              </a:spcBef>
            </a:pPr>
            <a:r>
              <a:rPr lang="en-US" altLang="en-US" sz="1200" b="0">
                <a:latin typeface="Arial" panose="020B0604020202020204" pitchFamily="34" charset="0"/>
              </a:rPr>
              <a:t>Let: n = 3     </a:t>
            </a:r>
            <a:br>
              <a:rPr lang="en-US" altLang="en-US" sz="1200" b="0">
                <a:latin typeface="Arial" panose="020B0604020202020204" pitchFamily="34" charset="0"/>
              </a:rPr>
            </a:br>
            <a:r>
              <a:rPr lang="en-US" altLang="en-US" sz="1200" b="0">
                <a:latin typeface="Arial" panose="020B0604020202020204" pitchFamily="34" charset="0"/>
              </a:rPr>
              <a:t>df = </a:t>
            </a:r>
            <a:r>
              <a:rPr lang="en-US" altLang="en-US" sz="1200" b="0" i="1">
                <a:latin typeface="Arial" panose="020B0604020202020204" pitchFamily="34" charset="0"/>
              </a:rPr>
              <a:t>n</a:t>
            </a:r>
            <a:r>
              <a:rPr lang="en-US" altLang="en-US" sz="1200" b="0">
                <a:latin typeface="Arial" panose="020B0604020202020204" pitchFamily="34" charset="0"/>
              </a:rPr>
              <a:t> - 1 = 2 </a:t>
            </a:r>
            <a:br>
              <a:rPr lang="en-US" altLang="en-US" sz="1200" b="0">
                <a:latin typeface="Arial" panose="020B0604020202020204" pitchFamily="34" charset="0"/>
              </a:rPr>
            </a:br>
            <a:r>
              <a:rPr lang="en-US" altLang="en-US" sz="1200" b="0">
                <a:latin typeface="Arial" panose="020B0604020202020204" pitchFamily="34" charset="0"/>
              </a:rPr>
              <a:t>       </a:t>
            </a:r>
            <a:r>
              <a:rPr lang="en-US" altLang="en-US" sz="1200" b="0">
                <a:latin typeface="System"/>
                <a:sym typeface="Symbol" panose="05050102010706020507" pitchFamily="18" charset="2"/>
              </a:rPr>
              <a:t></a:t>
            </a:r>
            <a:r>
              <a:rPr lang="en-US" altLang="en-US" sz="1200" b="0">
                <a:latin typeface="Arial" panose="020B0604020202020204" pitchFamily="34" charset="0"/>
              </a:rPr>
              <a:t> = .10</a:t>
            </a:r>
            <a:br>
              <a:rPr lang="en-US" altLang="en-US" sz="1200" b="0">
                <a:latin typeface="Arial" panose="020B0604020202020204" pitchFamily="34" charset="0"/>
              </a:rPr>
            </a:br>
            <a:r>
              <a:rPr lang="en-US" altLang="en-US" sz="1200" b="0">
                <a:latin typeface="Arial" panose="020B0604020202020204" pitchFamily="34" charset="0"/>
              </a:rPr>
              <a:t>     </a:t>
            </a:r>
            <a:r>
              <a:rPr lang="en-US" altLang="en-US" sz="1200" b="0">
                <a:latin typeface="System"/>
                <a:sym typeface="Symbol" panose="05050102010706020507" pitchFamily="18" charset="2"/>
              </a:rPr>
              <a:t></a:t>
            </a:r>
            <a:r>
              <a:rPr lang="en-US" altLang="en-US" sz="1200" b="0">
                <a:latin typeface="Arial" panose="020B0604020202020204" pitchFamily="34" charset="0"/>
              </a:rPr>
              <a:t>/2 =.05</a:t>
            </a:r>
          </a:p>
        </p:txBody>
      </p:sp>
      <p:sp>
        <p:nvSpPr>
          <p:cNvPr id="56" name="Rectangle 55"/>
          <p:cNvSpPr>
            <a:spLocks noChangeArrowheads="1"/>
          </p:cNvSpPr>
          <p:nvPr/>
        </p:nvSpPr>
        <p:spPr bwMode="auto">
          <a:xfrm>
            <a:off x="6700838" y="3705225"/>
            <a:ext cx="1085850" cy="390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spAutoFit/>
          </a:bodyPr>
          <a:ls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pPr>
              <a:spcBef>
                <a:spcPct val="50000"/>
              </a:spcBef>
            </a:pPr>
            <a:r>
              <a:rPr lang="en-US" altLang="en-US" sz="2100" b="0" dirty="0">
                <a:latin typeface="System"/>
                <a:sym typeface="Symbol" panose="05050102010706020507" pitchFamily="18" charset="2"/>
              </a:rPr>
              <a:t></a:t>
            </a:r>
            <a:r>
              <a:rPr lang="en-US" altLang="en-US" sz="1800" b="0" dirty="0">
                <a:latin typeface="Arial" panose="020B0604020202020204" pitchFamily="34" charset="0"/>
              </a:rPr>
              <a:t>/2 = .05</a:t>
            </a:r>
          </a:p>
        </p:txBody>
      </p:sp>
      <p:sp>
        <p:nvSpPr>
          <p:cNvPr id="57" name="Line 54"/>
          <p:cNvSpPr>
            <a:spLocks noChangeShapeType="1"/>
          </p:cNvSpPr>
          <p:nvPr/>
        </p:nvSpPr>
        <p:spPr bwMode="auto">
          <a:xfrm>
            <a:off x="1385888" y="3705225"/>
            <a:ext cx="251460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endParaRPr lang="en-US" sz="1200"/>
          </a:p>
        </p:txBody>
      </p:sp>
      <p:sp>
        <p:nvSpPr>
          <p:cNvPr id="58" name="Line 55"/>
          <p:cNvSpPr>
            <a:spLocks noChangeShapeType="1"/>
          </p:cNvSpPr>
          <p:nvPr/>
        </p:nvSpPr>
        <p:spPr bwMode="auto">
          <a:xfrm>
            <a:off x="1385888" y="3190875"/>
            <a:ext cx="2514600" cy="0"/>
          </a:xfrm>
          <a:prstGeom prst="line">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endParaRPr lang="en-US" sz="1200"/>
          </a:p>
        </p:txBody>
      </p:sp>
      <p:sp>
        <p:nvSpPr>
          <p:cNvPr id="59" name="Line 56"/>
          <p:cNvSpPr>
            <a:spLocks noChangeShapeType="1"/>
          </p:cNvSpPr>
          <p:nvPr/>
        </p:nvSpPr>
        <p:spPr bwMode="auto">
          <a:xfrm>
            <a:off x="1385888" y="2676525"/>
            <a:ext cx="2571750" cy="0"/>
          </a:xfrm>
          <a:prstGeom prst="line">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endParaRPr lang="en-US" sz="1200"/>
          </a:p>
        </p:txBody>
      </p:sp>
      <p:sp>
        <p:nvSpPr>
          <p:cNvPr id="60" name="Line 57"/>
          <p:cNvSpPr>
            <a:spLocks noChangeShapeType="1"/>
          </p:cNvSpPr>
          <p:nvPr/>
        </p:nvSpPr>
        <p:spPr bwMode="auto">
          <a:xfrm>
            <a:off x="4586288" y="4619625"/>
            <a:ext cx="291465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endParaRPr lang="en-US" sz="1200"/>
          </a:p>
        </p:txBody>
      </p:sp>
      <p:sp>
        <p:nvSpPr>
          <p:cNvPr id="61" name="Line 58"/>
          <p:cNvSpPr>
            <a:spLocks noChangeShapeType="1"/>
          </p:cNvSpPr>
          <p:nvPr/>
        </p:nvSpPr>
        <p:spPr bwMode="auto">
          <a:xfrm>
            <a:off x="3957638" y="3476625"/>
            <a:ext cx="2343150" cy="12573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endParaRPr lang="en-US" sz="1200"/>
          </a:p>
        </p:txBody>
      </p:sp>
      <p:sp>
        <p:nvSpPr>
          <p:cNvPr id="62" name="Line 59"/>
          <p:cNvSpPr>
            <a:spLocks noChangeShapeType="1"/>
          </p:cNvSpPr>
          <p:nvPr/>
        </p:nvSpPr>
        <p:spPr bwMode="auto">
          <a:xfrm>
            <a:off x="1785938" y="1704975"/>
            <a:ext cx="0" cy="251460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endParaRPr lang="en-US" sz="1200"/>
          </a:p>
        </p:txBody>
      </p:sp>
      <p:sp>
        <p:nvSpPr>
          <p:cNvPr id="63" name="Line 60"/>
          <p:cNvSpPr>
            <a:spLocks noChangeShapeType="1"/>
          </p:cNvSpPr>
          <p:nvPr/>
        </p:nvSpPr>
        <p:spPr bwMode="auto">
          <a:xfrm>
            <a:off x="1785938" y="2105025"/>
            <a:ext cx="21717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endParaRPr lang="en-US" sz="1200"/>
          </a:p>
        </p:txBody>
      </p:sp>
      <p:sp>
        <p:nvSpPr>
          <p:cNvPr id="64" name="Line 61"/>
          <p:cNvSpPr>
            <a:spLocks noChangeShapeType="1"/>
          </p:cNvSpPr>
          <p:nvPr/>
        </p:nvSpPr>
        <p:spPr bwMode="auto">
          <a:xfrm>
            <a:off x="6700838" y="4619625"/>
            <a:ext cx="0" cy="5715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Tahoma" panose="020B0604030504040204" pitchFamily="34" charset="0"/>
                <a:ea typeface="+mn-ea"/>
                <a:cs typeface="+mn-cs"/>
              </a:defRPr>
            </a:lvl5pPr>
            <a:lvl6pPr marL="2286000" algn="l" defTabSz="914400" rtl="0" eaLnBrk="1" latinLnBrk="0" hangingPunct="1">
              <a:defRPr b="1" kern="1200">
                <a:solidFill>
                  <a:schemeClr val="tx1"/>
                </a:solidFill>
                <a:latin typeface="Tahoma" panose="020B0604030504040204" pitchFamily="34" charset="0"/>
                <a:ea typeface="+mn-ea"/>
                <a:cs typeface="+mn-cs"/>
              </a:defRPr>
            </a:lvl6pPr>
            <a:lvl7pPr marL="2743200" algn="l" defTabSz="914400" rtl="0" eaLnBrk="1" latinLnBrk="0" hangingPunct="1">
              <a:defRPr b="1" kern="1200">
                <a:solidFill>
                  <a:schemeClr val="tx1"/>
                </a:solidFill>
                <a:latin typeface="Tahoma" panose="020B0604030504040204" pitchFamily="34" charset="0"/>
                <a:ea typeface="+mn-ea"/>
                <a:cs typeface="+mn-cs"/>
              </a:defRPr>
            </a:lvl7pPr>
            <a:lvl8pPr marL="3200400" algn="l" defTabSz="914400" rtl="0" eaLnBrk="1" latinLnBrk="0" hangingPunct="1">
              <a:defRPr b="1" kern="1200">
                <a:solidFill>
                  <a:schemeClr val="tx1"/>
                </a:solidFill>
                <a:latin typeface="Tahoma" panose="020B0604030504040204" pitchFamily="34" charset="0"/>
                <a:ea typeface="+mn-ea"/>
                <a:cs typeface="+mn-cs"/>
              </a:defRPr>
            </a:lvl8pPr>
            <a:lvl9pPr marL="3657600" algn="l" defTabSz="914400" rtl="0" eaLnBrk="1" latinLnBrk="0" hangingPunct="1">
              <a:defRPr b="1" kern="1200">
                <a:solidFill>
                  <a:schemeClr val="tx1"/>
                </a:solidFill>
                <a:latin typeface="Tahoma" panose="020B0604030504040204" pitchFamily="34" charset="0"/>
                <a:ea typeface="+mn-ea"/>
                <a:cs typeface="+mn-cs"/>
              </a:defRPr>
            </a:lvl9pPr>
          </a:lstStyle>
          <a:p>
            <a:endParaRPr lang="en-US" sz="1200"/>
          </a:p>
        </p:txBody>
      </p:sp>
      <p:sp>
        <p:nvSpPr>
          <p:cNvPr id="2" name="TextBox 1"/>
          <p:cNvSpPr txBox="1"/>
          <p:nvPr/>
        </p:nvSpPr>
        <p:spPr>
          <a:xfrm>
            <a:off x="990600" y="5334000"/>
            <a:ext cx="6796088" cy="584775"/>
          </a:xfrm>
          <a:prstGeom prst="rect">
            <a:avLst/>
          </a:prstGeom>
          <a:noFill/>
        </p:spPr>
        <p:txBody>
          <a:bodyPr wrap="square" rtlCol="0">
            <a:spAutoFit/>
          </a:bodyPr>
          <a:lstStyle/>
          <a:p>
            <a:r>
              <a:rPr lang="en-US" dirty="0" smtClean="0"/>
              <a:t>N= number of samples</a:t>
            </a:r>
          </a:p>
          <a:p>
            <a:r>
              <a:rPr lang="en-US" dirty="0" smtClean="0"/>
              <a:t>α (alpha) = probability</a:t>
            </a:r>
            <a:endParaRPr lang="en-US" dirty="0"/>
          </a:p>
        </p:txBody>
      </p:sp>
      <mc:AlternateContent xmlns:mc="http://schemas.openxmlformats.org/markup-compatibility/2006">
        <mc:Choice xmlns:p14="http://schemas.microsoft.com/office/powerpoint/2010/main" Requires="p14">
          <p:contentPart p14:bwMode="auto" r:id="rId2">
            <p14:nvContentPartPr>
              <p14:cNvPr id="65" name="Ink 64"/>
              <p14:cNvContentPartPr/>
              <p14:nvPr/>
            </p14:nvContentPartPr>
            <p14:xfrm>
              <a:off x="1152000" y="1884240"/>
              <a:ext cx="6233400" cy="4259880"/>
            </p14:xfrm>
          </p:contentPart>
        </mc:Choice>
        <mc:Fallback>
          <p:pic>
            <p:nvPicPr>
              <p:cNvPr id="65" name="Ink 64"/>
              <p:cNvPicPr/>
              <p:nvPr/>
            </p:nvPicPr>
            <p:blipFill>
              <a:blip r:embed="rId3"/>
              <a:stretch>
                <a:fillRect/>
              </a:stretch>
            </p:blipFill>
            <p:spPr>
              <a:xfrm>
                <a:off x="1142640" y="1874880"/>
                <a:ext cx="6252120" cy="4278600"/>
              </a:xfrm>
              <a:prstGeom prst="rect">
                <a:avLst/>
              </a:prstGeom>
            </p:spPr>
          </p:pic>
        </mc:Fallback>
      </mc:AlternateContent>
    </p:spTree>
    <p:extLst>
      <p:ext uri="{BB962C8B-B14F-4D97-AF65-F5344CB8AC3E}">
        <p14:creationId xmlns:p14="http://schemas.microsoft.com/office/powerpoint/2010/main" val="9919851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90"/>
          <p:cNvSpPr txBox="1">
            <a:spLocks noGrp="1"/>
          </p:cNvSpPr>
          <p:nvPr>
            <p:ph type="title" idx="4294967295"/>
          </p:nvPr>
        </p:nvSpPr>
        <p:spPr>
          <a:xfrm>
            <a:off x="-1828800" y="3810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366092"/>
              </a:buClr>
              <a:buSzPts val="4400"/>
              <a:buFont typeface="Calibri"/>
              <a:buNone/>
            </a:pPr>
            <a:r>
              <a:rPr lang="en-US" dirty="0">
                <a:solidFill>
                  <a:srgbClr val="000000"/>
                </a:solidFill>
              </a:rPr>
              <a:t>Probability Theory</a:t>
            </a:r>
            <a:endParaRPr dirty="0">
              <a:solidFill>
                <a:srgbClr val="000000"/>
              </a:solidFill>
            </a:endParaRPr>
          </a:p>
        </p:txBody>
      </p:sp>
      <p:pic>
        <p:nvPicPr>
          <p:cNvPr id="708" name="Google Shape;708;p90"/>
          <p:cNvPicPr preferRelativeResize="0"/>
          <p:nvPr/>
        </p:nvPicPr>
        <p:blipFill rotWithShape="1">
          <a:blip r:embed="rId3">
            <a:alphaModFix/>
          </a:blip>
          <a:srcRect/>
          <a:stretch/>
        </p:blipFill>
        <p:spPr>
          <a:xfrm>
            <a:off x="457200" y="1333500"/>
            <a:ext cx="8382000" cy="4991100"/>
          </a:xfrm>
          <a:prstGeom prst="rect">
            <a:avLst/>
          </a:prstGeom>
          <a:noFill/>
          <a:ln>
            <a:noFill/>
          </a:ln>
        </p:spPr>
      </p:pic>
    </p:spTree>
    <p:extLst>
      <p:ext uri="{BB962C8B-B14F-4D97-AF65-F5344CB8AC3E}">
        <p14:creationId xmlns:p14="http://schemas.microsoft.com/office/powerpoint/2010/main" val="26809231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98054"/>
            <a:ext cx="6991350" cy="765175"/>
          </a:xfrm>
          <a:prstGeom prst="rect">
            <a:avLst/>
          </a:prstGeom>
        </p:spPr>
        <p:txBody>
          <a:bodyPr>
            <a:normAutofit/>
          </a:bodyPr>
          <a:lstStyle/>
          <a:p>
            <a:r>
              <a:rPr lang="en-US" dirty="0" smtClean="0"/>
              <a:t>Unbiased Estimators</a:t>
            </a:r>
            <a:endParaRPr lang="en-IN" dirty="0"/>
          </a:p>
        </p:txBody>
      </p:sp>
      <p:sp>
        <p:nvSpPr>
          <p:cNvPr id="3" name="Title 1"/>
          <p:cNvSpPr txBox="1">
            <a:spLocks/>
          </p:cNvSpPr>
          <p:nvPr/>
        </p:nvSpPr>
        <p:spPr>
          <a:xfrm>
            <a:off x="342900" y="1063229"/>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r>
              <a:rPr lang="en-GB" altLang="en-US" sz="2400" dirty="0" smtClean="0"/>
              <a:t>y=</a:t>
            </a:r>
            <a:endParaRPr lang="en-GB" altLang="en-US" sz="2400" dirty="0"/>
          </a:p>
        </p:txBody>
      </p:sp>
      <mc:AlternateContent xmlns:mc="http://schemas.openxmlformats.org/markup-compatibility/2006">
        <mc:Choice xmlns:a14="http://schemas.microsoft.com/office/drawing/2010/main" Requires="a14">
          <p:sp>
            <p:nvSpPr>
              <p:cNvPr id="4" name="TextBox 3"/>
              <p:cNvSpPr txBox="1"/>
              <p:nvPr/>
            </p:nvSpPr>
            <p:spPr>
              <a:xfrm>
                <a:off x="914400" y="1491854"/>
                <a:ext cx="4685040" cy="4626523"/>
              </a:xfrm>
              <a:prstGeom prst="rect">
                <a:avLst/>
              </a:prstGeom>
              <a:noFill/>
            </p:spPr>
            <p:txBody>
              <a:bodyPr wrap="square" rtlCol="0">
                <a:spAutoFit/>
              </a:bodyPr>
              <a:lstStyle/>
              <a:p>
                <a:r>
                  <a:rPr lang="en-US" sz="4000" dirty="0" smtClean="0"/>
                  <a:t>y=3+4x</a:t>
                </a:r>
              </a:p>
              <a:p>
                <a:endParaRPr lang="en-US" sz="4000" dirty="0"/>
              </a:p>
              <a:p>
                <a:r>
                  <a:rPr lang="en-US" sz="4000" dirty="0" smtClean="0"/>
                  <a:t>Y=3+4x</a:t>
                </a:r>
                <a:r>
                  <a:rPr lang="en-US" sz="4000" baseline="-25000" dirty="0" smtClean="0"/>
                  <a:t>n</a:t>
                </a:r>
              </a:p>
              <a:p>
                <a:endParaRPr lang="en-US" sz="4000" baseline="-25000" dirty="0"/>
              </a:p>
              <a:p>
                <a:r>
                  <a:rPr lang="en-US" sz="4000" dirty="0"/>
                  <a:t>mean(</a:t>
                </a:r>
                <a:r>
                  <a:rPr lang="el-GR" sz="4000" dirty="0"/>
                  <a:t>ε</a:t>
                </a:r>
                <a:r>
                  <a:rPr lang="en-US" sz="4000" dirty="0"/>
                  <a:t>) = 0</a:t>
                </a:r>
              </a:p>
              <a:p>
                <a:r>
                  <a:rPr lang="en-US" sz="4000" dirty="0"/>
                  <a:t>Variance(</a:t>
                </a:r>
                <a:r>
                  <a:rPr lang="el-GR" sz="4000" dirty="0"/>
                  <a:t>ε</a:t>
                </a:r>
                <a:r>
                  <a:rPr lang="en-US" sz="4000" dirty="0"/>
                  <a:t>)=</a:t>
                </a:r>
                <a:r>
                  <a:rPr lang="el-GR" sz="4000" dirty="0"/>
                  <a:t>σ</a:t>
                </a:r>
                <a:r>
                  <a:rPr lang="en-US" sz="4000" baseline="30000" dirty="0" smtClean="0"/>
                  <a:t>2</a:t>
                </a:r>
              </a:p>
              <a:p>
                <a:endParaRPr lang="en-US" sz="4000" baseline="30000" dirty="0"/>
              </a:p>
              <a:p>
                <a:r>
                  <a:rPr lang="en-US" sz="4000" dirty="0" smtClean="0"/>
                  <a:t>y </a:t>
                </a:r>
                <a:r>
                  <a:rPr lang="en-US" sz="4000" dirty="0"/>
                  <a:t>= </a:t>
                </a:r>
                <a14:m>
                  <m:oMath xmlns:m="http://schemas.openxmlformats.org/officeDocument/2006/math">
                    <m:acc>
                      <m:accPr>
                        <m:chr m:val="̂"/>
                        <m:ctrlPr>
                          <a:rPr lang="en-US" sz="4000"/>
                        </m:ctrlPr>
                      </m:accPr>
                      <m:e>
                        <m:r>
                          <a:rPr lang="en-US" sz="4000"/>
                          <m:t>𝑤</m:t>
                        </m:r>
                        <m:r>
                          <a:rPr lang="en-US" sz="4000" baseline="-25000"/>
                          <m:t>0</m:t>
                        </m:r>
                      </m:e>
                    </m:acc>
                    <m:r>
                      <a:rPr lang="en-US" sz="4000"/>
                      <m:t>+</m:t>
                    </m:r>
                    <m:acc>
                      <m:accPr>
                        <m:chr m:val="̂"/>
                        <m:ctrlPr>
                          <a:rPr lang="en-US" sz="4000"/>
                        </m:ctrlPr>
                      </m:accPr>
                      <m:e>
                        <m:r>
                          <a:rPr lang="en-US" sz="4000"/>
                          <m:t>𝑤</m:t>
                        </m:r>
                        <m:r>
                          <a:rPr lang="en-US" sz="4000" baseline="-25000"/>
                          <m:t>1</m:t>
                        </m:r>
                      </m:e>
                    </m:acc>
                  </m:oMath>
                </a14:m>
                <a:r>
                  <a:rPr lang="en-US" sz="4000" dirty="0" smtClean="0"/>
                  <a:t>x</a:t>
                </a:r>
                <a:endParaRPr lang="en-US" sz="4000" dirty="0"/>
              </a:p>
            </p:txBody>
          </p:sp>
        </mc:Choice>
        <mc:Fallback>
          <p:sp>
            <p:nvSpPr>
              <p:cNvPr id="4" name="TextBox 3"/>
              <p:cNvSpPr txBox="1">
                <a:spLocks noRot="1" noChangeAspect="1" noMove="1" noResize="1" noEditPoints="1" noAdjustHandles="1" noChangeArrowheads="1" noChangeShapeType="1" noTextEdit="1"/>
              </p:cNvSpPr>
              <p:nvPr/>
            </p:nvSpPr>
            <p:spPr>
              <a:xfrm>
                <a:off x="914400" y="1491854"/>
                <a:ext cx="4685040" cy="4626523"/>
              </a:xfrm>
              <a:prstGeom prst="rect">
                <a:avLst/>
              </a:prstGeom>
              <a:blipFill rotWithShape="0">
                <a:blip r:embed="rId2"/>
                <a:stretch>
                  <a:fillRect l="-4551" t="-2372" b="-4084"/>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6" name="Ink 5"/>
              <p14:cNvContentPartPr/>
              <p14:nvPr/>
            </p14:nvContentPartPr>
            <p14:xfrm>
              <a:off x="2804040" y="1321560"/>
              <a:ext cx="4188240" cy="4759920"/>
            </p14:xfrm>
          </p:contentPart>
        </mc:Choice>
        <mc:Fallback>
          <p:pic>
            <p:nvPicPr>
              <p:cNvPr id="6" name="Ink 5"/>
              <p:cNvPicPr/>
              <p:nvPr/>
            </p:nvPicPr>
            <p:blipFill>
              <a:blip r:embed="rId4"/>
              <a:stretch>
                <a:fillRect/>
              </a:stretch>
            </p:blipFill>
            <p:spPr>
              <a:xfrm>
                <a:off x="2794680" y="1312200"/>
                <a:ext cx="4206960" cy="47786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p14:cNvContentPartPr/>
              <p14:nvPr/>
            </p14:nvContentPartPr>
            <p14:xfrm>
              <a:off x="473400" y="1089360"/>
              <a:ext cx="7644240" cy="4983120"/>
            </p14:xfrm>
          </p:contentPart>
        </mc:Choice>
        <mc:Fallback>
          <p:pic>
            <p:nvPicPr>
              <p:cNvPr id="7" name="Ink 6"/>
              <p:cNvPicPr/>
              <p:nvPr/>
            </p:nvPicPr>
            <p:blipFill>
              <a:blip r:embed="rId6"/>
              <a:stretch>
                <a:fillRect/>
              </a:stretch>
            </p:blipFill>
            <p:spPr>
              <a:xfrm>
                <a:off x="464040" y="1080000"/>
                <a:ext cx="7662960" cy="5001840"/>
              </a:xfrm>
              <a:prstGeom prst="rect">
                <a:avLst/>
              </a:prstGeom>
            </p:spPr>
          </p:pic>
        </mc:Fallback>
      </mc:AlternateContent>
    </p:spTree>
    <p:extLst>
      <p:ext uri="{BB962C8B-B14F-4D97-AF65-F5344CB8AC3E}">
        <p14:creationId xmlns:p14="http://schemas.microsoft.com/office/powerpoint/2010/main" val="37164332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60338"/>
            <a:ext cx="6991350" cy="765175"/>
          </a:xfrm>
          <a:prstGeom prst="rect">
            <a:avLst/>
          </a:prstGeom>
        </p:spPr>
        <p:txBody>
          <a:bodyPr>
            <a:normAutofit/>
          </a:bodyPr>
          <a:lstStyle/>
          <a:p>
            <a:r>
              <a:rPr lang="en-US" dirty="0" smtClean="0"/>
              <a:t>Unbiased Estimators</a:t>
            </a:r>
            <a:endParaRPr lang="en-IN" dirty="0"/>
          </a:p>
        </p:txBody>
      </p:sp>
      <p:sp>
        <p:nvSpPr>
          <p:cNvPr id="3" name="Title 1"/>
          <p:cNvSpPr txBox="1">
            <a:spLocks/>
          </p:cNvSpPr>
          <p:nvPr/>
        </p:nvSpPr>
        <p:spPr>
          <a:xfrm>
            <a:off x="342900" y="1063229"/>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endParaRPr lang="en-GB" altLang="en-US" sz="2400"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713610" y="1489590"/>
              <a:ext cx="8304660" cy="4445550"/>
            </p14:xfrm>
          </p:contentPart>
        </mc:Choice>
        <mc:Fallback xmlns="">
          <p:pic>
            <p:nvPicPr>
              <p:cNvPr id="4" name="Ink 3"/>
              <p:cNvPicPr/>
              <p:nvPr/>
            </p:nvPicPr>
            <p:blipFill>
              <a:blip r:embed="rId3"/>
              <a:stretch>
                <a:fillRect/>
              </a:stretch>
            </p:blipFill>
            <p:spPr>
              <a:xfrm>
                <a:off x="699570" y="1473750"/>
                <a:ext cx="8334899" cy="4477229"/>
              </a:xfrm>
              <a:prstGeom prst="rect">
                <a:avLst/>
              </a:prstGeom>
            </p:spPr>
          </p:pic>
        </mc:Fallback>
      </mc:AlternateContent>
      <p:sp>
        <p:nvSpPr>
          <p:cNvPr id="5" name="TextBox 4"/>
          <p:cNvSpPr txBox="1"/>
          <p:nvPr/>
        </p:nvSpPr>
        <p:spPr>
          <a:xfrm>
            <a:off x="125507" y="5935140"/>
            <a:ext cx="8865869" cy="646331"/>
          </a:xfrm>
          <a:prstGeom prst="rect">
            <a:avLst/>
          </a:prstGeom>
          <a:noFill/>
        </p:spPr>
        <p:txBody>
          <a:bodyPr wrap="square" rtlCol="0">
            <a:spAutoFit/>
          </a:bodyPr>
          <a:lstStyle/>
          <a:p>
            <a:r>
              <a:rPr lang="en-US" sz="1800" b="1" dirty="0" smtClean="0"/>
              <a:t>Unbiased estimate when expectation of sample mean is same as population mean</a:t>
            </a:r>
            <a:endParaRPr lang="en-US" sz="1800" b="1" dirty="0"/>
          </a:p>
        </p:txBody>
      </p:sp>
      <mc:AlternateContent xmlns:mc="http://schemas.openxmlformats.org/markup-compatibility/2006">
        <mc:Choice xmlns:p14="http://schemas.microsoft.com/office/powerpoint/2010/main" Requires="p14">
          <p:contentPart p14:bwMode="auto" r:id="rId4">
            <p14:nvContentPartPr>
              <p14:cNvPr id="6" name="Ink 5"/>
              <p14:cNvContentPartPr/>
              <p14:nvPr/>
            </p14:nvContentPartPr>
            <p14:xfrm>
              <a:off x="294840" y="1250280"/>
              <a:ext cx="7278120" cy="5384880"/>
            </p14:xfrm>
          </p:contentPart>
        </mc:Choice>
        <mc:Fallback>
          <p:pic>
            <p:nvPicPr>
              <p:cNvPr id="6" name="Ink 5"/>
              <p:cNvPicPr/>
              <p:nvPr/>
            </p:nvPicPr>
            <p:blipFill>
              <a:blip r:embed="rId5"/>
              <a:stretch>
                <a:fillRect/>
              </a:stretch>
            </p:blipFill>
            <p:spPr>
              <a:xfrm>
                <a:off x="285480" y="1240920"/>
                <a:ext cx="7296840" cy="5403600"/>
              </a:xfrm>
              <a:prstGeom prst="rect">
                <a:avLst/>
              </a:prstGeom>
            </p:spPr>
          </p:pic>
        </mc:Fallback>
      </mc:AlternateContent>
    </p:spTree>
    <p:extLst>
      <p:ext uri="{BB962C8B-B14F-4D97-AF65-F5344CB8AC3E}">
        <p14:creationId xmlns:p14="http://schemas.microsoft.com/office/powerpoint/2010/main" val="164512487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60338"/>
            <a:ext cx="6991350" cy="765175"/>
          </a:xfrm>
          <a:prstGeom prst="rect">
            <a:avLst/>
          </a:prstGeom>
        </p:spPr>
        <p:txBody>
          <a:bodyPr>
            <a:normAutofit/>
          </a:bodyPr>
          <a:lstStyle/>
          <a:p>
            <a:r>
              <a:rPr lang="en-US" dirty="0"/>
              <a:t>Unbiased Estimators</a:t>
            </a:r>
            <a:endParaRPr lang="en-IN" dirty="0"/>
          </a:p>
        </p:txBody>
      </p:sp>
      <p:sp>
        <p:nvSpPr>
          <p:cNvPr id="3" name="Title 1"/>
          <p:cNvSpPr txBox="1">
            <a:spLocks/>
          </p:cNvSpPr>
          <p:nvPr/>
        </p:nvSpPr>
        <p:spPr>
          <a:xfrm>
            <a:off x="342900" y="1063229"/>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endParaRPr lang="en-GB" altLang="en-US" sz="2400" dirty="0"/>
          </a:p>
        </p:txBody>
      </p:sp>
      <p:pic>
        <p:nvPicPr>
          <p:cNvPr id="4" name="Picture 3"/>
          <p:cNvPicPr>
            <a:picLocks noChangeAspect="1"/>
          </p:cNvPicPr>
          <p:nvPr/>
        </p:nvPicPr>
        <p:blipFill>
          <a:blip r:embed="rId2"/>
          <a:stretch>
            <a:fillRect/>
          </a:stretch>
        </p:blipFill>
        <p:spPr>
          <a:xfrm>
            <a:off x="114300" y="1947774"/>
            <a:ext cx="3671888" cy="3271838"/>
          </a:xfrm>
          <a:prstGeom prst="rect">
            <a:avLst/>
          </a:prstGeom>
        </p:spPr>
      </p:pic>
      <p:pic>
        <p:nvPicPr>
          <p:cNvPr id="5" name="Picture 4"/>
          <p:cNvPicPr>
            <a:picLocks noChangeAspect="1"/>
          </p:cNvPicPr>
          <p:nvPr/>
        </p:nvPicPr>
        <p:blipFill>
          <a:blip r:embed="rId3"/>
          <a:stretch>
            <a:fillRect/>
          </a:stretch>
        </p:blipFill>
        <p:spPr>
          <a:xfrm>
            <a:off x="4124325" y="1947774"/>
            <a:ext cx="3214688" cy="3178969"/>
          </a:xfrm>
          <a:prstGeom prst="rect">
            <a:avLst/>
          </a:prstGeom>
        </p:spPr>
      </p:pic>
      <p:sp>
        <p:nvSpPr>
          <p:cNvPr id="8" name="TextBox 7"/>
          <p:cNvSpPr txBox="1"/>
          <p:nvPr/>
        </p:nvSpPr>
        <p:spPr>
          <a:xfrm>
            <a:off x="228600" y="5733347"/>
            <a:ext cx="8196120" cy="338554"/>
          </a:xfrm>
          <a:prstGeom prst="rect">
            <a:avLst/>
          </a:prstGeom>
          <a:noFill/>
        </p:spPr>
        <p:txBody>
          <a:bodyPr wrap="square" rtlCol="0">
            <a:spAutoFit/>
          </a:bodyPr>
          <a:lstStyle/>
          <a:p>
            <a:r>
              <a:rPr lang="en-US" b="1" dirty="0"/>
              <a:t>The error which tends to cancel out in the long run are called unbiased error</a:t>
            </a:r>
          </a:p>
        </p:txBody>
      </p:sp>
      <p:sp>
        <p:nvSpPr>
          <p:cNvPr id="9" name="Rectangle 8"/>
          <p:cNvSpPr/>
          <p:nvPr/>
        </p:nvSpPr>
        <p:spPr>
          <a:xfrm>
            <a:off x="1916764" y="1490254"/>
            <a:ext cx="1172907" cy="338554"/>
          </a:xfrm>
          <a:prstGeom prst="rect">
            <a:avLst/>
          </a:prstGeom>
        </p:spPr>
        <p:txBody>
          <a:bodyPr wrap="square">
            <a:spAutoFit/>
          </a:bodyPr>
          <a:lstStyle/>
          <a:p>
            <a:r>
              <a:rPr lang="en-US" dirty="0"/>
              <a:t>y=3+4x</a:t>
            </a:r>
          </a:p>
        </p:txBody>
      </p:sp>
      <mc:AlternateContent xmlns:mc="http://schemas.openxmlformats.org/markup-compatibility/2006">
        <mc:Choice xmlns:a14="http://schemas.microsoft.com/office/drawing/2010/main" Requires="a14">
          <p:sp>
            <p:nvSpPr>
              <p:cNvPr id="10" name="Rectangle 9"/>
              <p:cNvSpPr/>
              <p:nvPr/>
            </p:nvSpPr>
            <p:spPr>
              <a:xfrm>
                <a:off x="7491481" y="1945724"/>
                <a:ext cx="1365887" cy="1323439"/>
              </a:xfrm>
              <a:prstGeom prst="rect">
                <a:avLst/>
              </a:prstGeom>
            </p:spPr>
            <p:txBody>
              <a:bodyPr wrap="none">
                <a:spAutoFit/>
              </a:bodyPr>
              <a:lstStyle/>
              <a:p>
                <a:r>
                  <a:rPr lang="en-US" dirty="0" smtClean="0"/>
                  <a:t>y </a:t>
                </a:r>
                <a:r>
                  <a:rPr lang="en-US" dirty="0"/>
                  <a:t>= </a:t>
                </a:r>
                <a14:m>
                  <m:oMath xmlns:m="http://schemas.openxmlformats.org/officeDocument/2006/math">
                    <m:acc>
                      <m:accPr>
                        <m:chr m:val="̂"/>
                        <m:ctrlPr>
                          <a:rPr lang="en-US" i="1">
                            <a:latin typeface="Cambria Math" panose="02040503050406030204" pitchFamily="18" charset="0"/>
                          </a:rPr>
                        </m:ctrlPr>
                      </m:accPr>
                      <m:e>
                        <m:r>
                          <a:rPr lang="en-US">
                            <a:latin typeface="Cambria Math" panose="02040503050406030204" pitchFamily="18" charset="0"/>
                          </a:rPr>
                          <m:t>𝑤</m:t>
                        </m:r>
                        <m:r>
                          <a:rPr lang="en-US" baseline="-25000">
                            <a:latin typeface="Cambria Math" panose="02040503050406030204" pitchFamily="18" charset="0"/>
                          </a:rPr>
                          <m:t>0</m:t>
                        </m:r>
                      </m:e>
                    </m:acc>
                    <m:r>
                      <a:rPr lang="en-US">
                        <a:latin typeface="Cambria Math" panose="02040503050406030204" pitchFamily="18" charset="0"/>
                      </a:rPr>
                      <m:t>+</m:t>
                    </m:r>
                    <m:acc>
                      <m:accPr>
                        <m:chr m:val="̂"/>
                        <m:ctrlPr>
                          <a:rPr lang="en-US" i="1">
                            <a:latin typeface="Cambria Math" panose="02040503050406030204" pitchFamily="18" charset="0"/>
                          </a:rPr>
                        </m:ctrlPr>
                      </m:accPr>
                      <m:e>
                        <m:r>
                          <a:rPr lang="en-US">
                            <a:latin typeface="Cambria Math" panose="02040503050406030204" pitchFamily="18" charset="0"/>
                          </a:rPr>
                          <m:t>𝑤</m:t>
                        </m:r>
                        <m:r>
                          <a:rPr lang="en-US" baseline="-25000">
                            <a:latin typeface="Cambria Math" panose="02040503050406030204" pitchFamily="18" charset="0"/>
                          </a:rPr>
                          <m:t>1</m:t>
                        </m:r>
                      </m:e>
                    </m:acc>
                  </m:oMath>
                </a14:m>
                <a:r>
                  <a:rPr lang="en-US" dirty="0" smtClean="0"/>
                  <a:t>x</a:t>
                </a:r>
              </a:p>
              <a:p>
                <a:endParaRPr lang="en-US" dirty="0"/>
              </a:p>
              <a:p>
                <a:r>
                  <a:rPr lang="en-US" dirty="0" smtClean="0"/>
                  <a:t>E(</a:t>
                </a:r>
                <a14:m>
                  <m:oMath xmlns:m="http://schemas.openxmlformats.org/officeDocument/2006/math">
                    <m:acc>
                      <m:accPr>
                        <m:chr m:val="̂"/>
                        <m:ctrlPr>
                          <a:rPr lang="en-US" i="1">
                            <a:latin typeface="Cambria Math" panose="02040503050406030204" pitchFamily="18" charset="0"/>
                          </a:rPr>
                        </m:ctrlPr>
                      </m:accPr>
                      <m:e>
                        <m:r>
                          <a:rPr lang="en-US">
                            <a:latin typeface="Cambria Math" panose="02040503050406030204" pitchFamily="18" charset="0"/>
                          </a:rPr>
                          <m:t>𝑤</m:t>
                        </m:r>
                        <m:r>
                          <a:rPr lang="en-US" baseline="-25000">
                            <a:latin typeface="Cambria Math" panose="02040503050406030204" pitchFamily="18" charset="0"/>
                          </a:rPr>
                          <m:t>0</m:t>
                        </m:r>
                      </m:e>
                    </m:acc>
                  </m:oMath>
                </a14:m>
                <a:r>
                  <a:rPr lang="en-US" dirty="0" smtClean="0"/>
                  <a:t>) = 3</a:t>
                </a:r>
              </a:p>
              <a:p>
                <a:endParaRPr lang="en-US" dirty="0" smtClean="0"/>
              </a:p>
              <a:p>
                <a:r>
                  <a:rPr lang="en-US" dirty="0" smtClean="0"/>
                  <a:t>E(</a:t>
                </a:r>
                <a14:m>
                  <m:oMath xmlns:m="http://schemas.openxmlformats.org/officeDocument/2006/math">
                    <m:acc>
                      <m:accPr>
                        <m:chr m:val="̂"/>
                        <m:ctrlPr>
                          <a:rPr lang="en-US" i="1">
                            <a:latin typeface="Cambria Math" panose="02040503050406030204" pitchFamily="18" charset="0"/>
                          </a:rPr>
                        </m:ctrlPr>
                      </m:accPr>
                      <m:e>
                        <m:r>
                          <a:rPr lang="en-US">
                            <a:latin typeface="Cambria Math" panose="02040503050406030204" pitchFamily="18" charset="0"/>
                          </a:rPr>
                          <m:t>𝑤</m:t>
                        </m:r>
                        <m:r>
                          <a:rPr lang="en-US" baseline="-25000">
                            <a:latin typeface="Cambria Math" panose="02040503050406030204" pitchFamily="18" charset="0"/>
                          </a:rPr>
                          <m:t>1</m:t>
                        </m:r>
                      </m:e>
                    </m:acc>
                  </m:oMath>
                </a14:m>
                <a:r>
                  <a:rPr lang="en-US" dirty="0" smtClean="0"/>
                  <a:t>) = 4</a:t>
                </a:r>
                <a:endParaRPr lang="en-US" dirty="0"/>
              </a:p>
            </p:txBody>
          </p:sp>
        </mc:Choice>
        <mc:Fallback>
          <p:sp>
            <p:nvSpPr>
              <p:cNvPr id="10" name="Rectangle 9"/>
              <p:cNvSpPr>
                <a:spLocks noRot="1" noChangeAspect="1" noMove="1" noResize="1" noEditPoints="1" noAdjustHandles="1" noChangeArrowheads="1" noChangeShapeType="1" noTextEdit="1"/>
              </p:cNvSpPr>
              <p:nvPr/>
            </p:nvSpPr>
            <p:spPr>
              <a:xfrm>
                <a:off x="7491481" y="1945724"/>
                <a:ext cx="1365887" cy="1323439"/>
              </a:xfrm>
              <a:prstGeom prst="rect">
                <a:avLst/>
              </a:prstGeom>
              <a:blipFill rotWithShape="0">
                <a:blip r:embed="rId4"/>
                <a:stretch>
                  <a:fillRect l="-2679" t="-1382" r="-32589" b="-5069"/>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5">
            <p14:nvContentPartPr>
              <p14:cNvPr id="11" name="Ink 10"/>
              <p14:cNvContentPartPr/>
              <p14:nvPr/>
            </p14:nvContentPartPr>
            <p14:xfrm>
              <a:off x="1812960" y="1312560"/>
              <a:ext cx="7099200" cy="2902680"/>
            </p14:xfrm>
          </p:contentPart>
        </mc:Choice>
        <mc:Fallback>
          <p:pic>
            <p:nvPicPr>
              <p:cNvPr id="11" name="Ink 10"/>
              <p:cNvPicPr/>
              <p:nvPr/>
            </p:nvPicPr>
            <p:blipFill>
              <a:blip r:embed="rId6"/>
              <a:stretch>
                <a:fillRect/>
              </a:stretch>
            </p:blipFill>
            <p:spPr>
              <a:xfrm>
                <a:off x="1803600" y="1303200"/>
                <a:ext cx="7117920" cy="2921400"/>
              </a:xfrm>
              <a:prstGeom prst="rect">
                <a:avLst/>
              </a:prstGeom>
            </p:spPr>
          </p:pic>
        </mc:Fallback>
      </mc:AlternateContent>
    </p:spTree>
    <p:extLst>
      <p:ext uri="{BB962C8B-B14F-4D97-AF65-F5344CB8AC3E}">
        <p14:creationId xmlns:p14="http://schemas.microsoft.com/office/powerpoint/2010/main" val="210472752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7820" y="680641"/>
            <a:ext cx="8915400" cy="765175"/>
          </a:xfrm>
          <a:prstGeom prst="rect">
            <a:avLst/>
          </a:prstGeom>
        </p:spPr>
        <p:txBody>
          <a:bodyPr>
            <a:normAutofit fontScale="90000"/>
          </a:bodyPr>
          <a:lstStyle/>
          <a:p>
            <a:pPr algn="l"/>
            <a:r>
              <a:rPr lang="en-US" dirty="0" smtClean="0"/>
              <a:t>Unbiased Estimators: Standard Error(SE)</a:t>
            </a:r>
            <a:endParaRPr lang="en-IN" dirty="0"/>
          </a:p>
        </p:txBody>
      </p:sp>
      <p:sp>
        <p:nvSpPr>
          <p:cNvPr id="3" name="Title 1"/>
          <p:cNvSpPr txBox="1">
            <a:spLocks/>
          </p:cNvSpPr>
          <p:nvPr/>
        </p:nvSpPr>
        <p:spPr>
          <a:xfrm>
            <a:off x="342900" y="1063229"/>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endParaRPr lang="en-GB" altLang="en-US" sz="2400"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914400" y="1983690"/>
              <a:ext cx="6156000" cy="3445200"/>
            </p14:xfrm>
          </p:contentPart>
        </mc:Choice>
        <mc:Fallback>
          <p:pic>
            <p:nvPicPr>
              <p:cNvPr id="4" name="Ink 3"/>
              <p:cNvPicPr/>
              <p:nvPr/>
            </p:nvPicPr>
            <p:blipFill>
              <a:blip r:embed="rId3"/>
              <a:stretch>
                <a:fillRect/>
              </a:stretch>
            </p:blipFill>
            <p:spPr>
              <a:xfrm>
                <a:off x="901800" y="1970730"/>
                <a:ext cx="6179400" cy="3473280"/>
              </a:xfrm>
              <a:prstGeom prst="rect">
                <a:avLst/>
              </a:prstGeom>
            </p:spPr>
          </p:pic>
        </mc:Fallback>
      </mc:AlternateContent>
      <p:sp>
        <p:nvSpPr>
          <p:cNvPr id="6" name="TextBox 5"/>
          <p:cNvSpPr txBox="1"/>
          <p:nvPr/>
        </p:nvSpPr>
        <p:spPr>
          <a:xfrm>
            <a:off x="609600" y="5428890"/>
            <a:ext cx="8001000" cy="954107"/>
          </a:xfrm>
          <a:prstGeom prst="rect">
            <a:avLst/>
          </a:prstGeom>
          <a:noFill/>
        </p:spPr>
        <p:txBody>
          <a:bodyPr wrap="square" rtlCol="0">
            <a:spAutoFit/>
          </a:bodyPr>
          <a:lstStyle/>
          <a:p>
            <a:r>
              <a:rPr lang="en-US" sz="2800" dirty="0" smtClean="0"/>
              <a:t>N-2 degrees of freedom (two parameters in simple linear regression model)</a:t>
            </a:r>
            <a:endParaRPr lang="en-US" sz="2800" dirty="0"/>
          </a:p>
        </p:txBody>
      </p:sp>
      <p:sp>
        <p:nvSpPr>
          <p:cNvPr id="7" name="TextBox 6"/>
          <p:cNvSpPr txBox="1"/>
          <p:nvPr/>
        </p:nvSpPr>
        <p:spPr>
          <a:xfrm>
            <a:off x="143747" y="1463163"/>
            <a:ext cx="3522506" cy="369332"/>
          </a:xfrm>
          <a:prstGeom prst="rect">
            <a:avLst/>
          </a:prstGeom>
          <a:noFill/>
        </p:spPr>
        <p:txBody>
          <a:bodyPr wrap="square" rtlCol="0">
            <a:spAutoFit/>
          </a:bodyPr>
          <a:lstStyle/>
          <a:p>
            <a:r>
              <a:rPr lang="en-US" sz="1800" b="1" dirty="0" smtClean="0"/>
              <a:t>N= Number of input samples</a:t>
            </a:r>
            <a:endParaRPr lang="en-US" sz="1800" b="1" dirty="0"/>
          </a:p>
        </p:txBody>
      </p:sp>
      <mc:AlternateContent xmlns:mc="http://schemas.openxmlformats.org/markup-compatibility/2006">
        <mc:Choice xmlns:p14="http://schemas.microsoft.com/office/powerpoint/2010/main" Requires="p14">
          <p:contentPart p14:bwMode="auto" r:id="rId4">
            <p14:nvContentPartPr>
              <p14:cNvPr id="8" name="Ink 7"/>
              <p14:cNvContentPartPr/>
              <p14:nvPr/>
            </p14:nvContentPartPr>
            <p14:xfrm>
              <a:off x="714600" y="1767960"/>
              <a:ext cx="6581520" cy="3750840"/>
            </p14:xfrm>
          </p:contentPart>
        </mc:Choice>
        <mc:Fallback>
          <p:pic>
            <p:nvPicPr>
              <p:cNvPr id="8" name="Ink 7"/>
              <p:cNvPicPr/>
              <p:nvPr/>
            </p:nvPicPr>
            <p:blipFill>
              <a:blip r:embed="rId5"/>
              <a:stretch>
                <a:fillRect/>
              </a:stretch>
            </p:blipFill>
            <p:spPr>
              <a:xfrm>
                <a:off x="705240" y="1758600"/>
                <a:ext cx="6600240" cy="3769560"/>
              </a:xfrm>
              <a:prstGeom prst="rect">
                <a:avLst/>
              </a:prstGeom>
            </p:spPr>
          </p:pic>
        </mc:Fallback>
      </mc:AlternateContent>
    </p:spTree>
    <p:extLst>
      <p:ext uri="{BB962C8B-B14F-4D97-AF65-F5344CB8AC3E}">
        <p14:creationId xmlns:p14="http://schemas.microsoft.com/office/powerpoint/2010/main" val="32377734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60338"/>
            <a:ext cx="6991350" cy="765175"/>
          </a:xfrm>
          <a:prstGeom prst="rect">
            <a:avLst/>
          </a:prstGeom>
        </p:spPr>
        <p:txBody>
          <a:bodyPr>
            <a:normAutofit/>
          </a:bodyPr>
          <a:lstStyle/>
          <a:p>
            <a:r>
              <a:rPr lang="en-US" dirty="0" smtClean="0"/>
              <a:t>Unbiased Estimators</a:t>
            </a:r>
            <a:endParaRPr lang="en-IN" dirty="0"/>
          </a:p>
        </p:txBody>
      </p:sp>
      <p:sp>
        <p:nvSpPr>
          <p:cNvPr id="3" name="Title 1"/>
          <p:cNvSpPr txBox="1">
            <a:spLocks/>
          </p:cNvSpPr>
          <p:nvPr/>
        </p:nvSpPr>
        <p:spPr>
          <a:xfrm>
            <a:off x="342900" y="1063229"/>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endParaRPr lang="en-GB" altLang="en-US" sz="2400" dirty="0"/>
          </a:p>
        </p:txBody>
      </p:sp>
      <p:sp>
        <p:nvSpPr>
          <p:cNvPr id="5" name="TextBox 4"/>
          <p:cNvSpPr txBox="1"/>
          <p:nvPr/>
        </p:nvSpPr>
        <p:spPr>
          <a:xfrm>
            <a:off x="2971800" y="5410200"/>
            <a:ext cx="184731" cy="338554"/>
          </a:xfrm>
          <a:prstGeom prst="rect">
            <a:avLst/>
          </a:prstGeom>
          <a:noFill/>
        </p:spPr>
        <p:txBody>
          <a:bodyPr wrap="none" rtlCol="0">
            <a:spAutoFit/>
          </a:bodyPr>
          <a:lstStyle/>
          <a:p>
            <a:endParaRPr 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3505200"/>
            <a:ext cx="5091113" cy="2946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10" name="TextBox 9"/>
              <p:cNvSpPr txBox="1"/>
              <p:nvPr/>
            </p:nvSpPr>
            <p:spPr>
              <a:xfrm>
                <a:off x="342900" y="1491854"/>
                <a:ext cx="8625720" cy="2566600"/>
              </a:xfrm>
              <a:prstGeom prst="rect">
                <a:avLst/>
              </a:prstGeom>
              <a:noFill/>
            </p:spPr>
            <p:txBody>
              <a:bodyPr wrap="square" rtlCol="0">
                <a:spAutoFit/>
              </a:bodyPr>
              <a:lstStyle/>
              <a:p>
                <a:r>
                  <a:rPr lang="en-US" sz="2400" dirty="0" smtClean="0"/>
                  <a:t>9</a:t>
                </a:r>
                <a:r>
                  <a:rPr lang="en-US" sz="2400" dirty="0" smtClean="0"/>
                  <a:t>5% confidence(probability) that true w</a:t>
                </a:r>
                <a:r>
                  <a:rPr lang="en-US" sz="2400" baseline="-25000" dirty="0" smtClean="0"/>
                  <a:t>1</a:t>
                </a:r>
                <a:r>
                  <a:rPr lang="en-US" sz="2400" dirty="0" smtClean="0"/>
                  <a:t> lies </a:t>
                </a:r>
                <a:r>
                  <a:rPr lang="en-US" sz="2400" dirty="0" smtClean="0"/>
                  <a:t>between </a:t>
                </a:r>
              </a:p>
              <a:p>
                <a:r>
                  <a:rPr lang="en-US" sz="2400" dirty="0"/>
                  <a:t>[</a:t>
                </a:r>
                <a14:m>
                  <m:oMath xmlns:m="http://schemas.openxmlformats.org/officeDocument/2006/math">
                    <m:acc>
                      <m:accPr>
                        <m:chr m:val="̂"/>
                        <m:ctrlPr>
                          <a:rPr lang="en-US" sz="2400" i="1"/>
                        </m:ctrlPr>
                      </m:accPr>
                      <m:e>
                        <m:r>
                          <a:rPr lang="en-US" sz="2400" i="1"/>
                          <m:t>𝑤</m:t>
                        </m:r>
                        <m:r>
                          <a:rPr lang="en-US" sz="2400" i="1"/>
                          <m:t>1</m:t>
                        </m:r>
                      </m:e>
                    </m:acc>
                  </m:oMath>
                </a14:m>
                <a:r>
                  <a:rPr lang="en-US" sz="2400" dirty="0" smtClean="0"/>
                  <a:t>-2SE(</a:t>
                </a:r>
                <a14:m>
                  <m:oMath xmlns:m="http://schemas.openxmlformats.org/officeDocument/2006/math">
                    <m:acc>
                      <m:accPr>
                        <m:chr m:val="̂"/>
                        <m:ctrlPr>
                          <a:rPr lang="en-US" sz="2400" i="1"/>
                        </m:ctrlPr>
                      </m:accPr>
                      <m:e>
                        <m:r>
                          <a:rPr lang="en-US" sz="2400" i="1"/>
                          <m:t>𝑤</m:t>
                        </m:r>
                        <m:r>
                          <a:rPr lang="en-US" sz="2400" i="1"/>
                          <m:t>1</m:t>
                        </m:r>
                      </m:e>
                    </m:acc>
                    <m:r>
                      <a:rPr lang="en-US" sz="2400" b="0" i="1" smtClean="0">
                        <a:latin typeface="Cambria Math" panose="02040503050406030204" pitchFamily="18" charset="0"/>
                      </a:rPr>
                      <m:t>),</m:t>
                    </m:r>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 </m:t>
                        </m:r>
                        <m:r>
                          <a:rPr lang="en-US" sz="2400" i="1">
                            <a:latin typeface="Cambria Math" panose="02040503050406030204" pitchFamily="18" charset="0"/>
                          </a:rPr>
                          <m:t>𝑤</m:t>
                        </m:r>
                        <m:r>
                          <a:rPr lang="en-US" sz="2400" i="1">
                            <a:latin typeface="Cambria Math" panose="02040503050406030204" pitchFamily="18" charset="0"/>
                          </a:rPr>
                          <m:t>1</m:t>
                        </m:r>
                      </m:e>
                    </m:acc>
                    <m:r>
                      <m:rPr>
                        <m:nor/>
                      </m:rPr>
                      <a:rPr lang="en-US" sz="2400" b="0" i="0" smtClean="0">
                        <a:latin typeface="Cambria Math" panose="02040503050406030204" pitchFamily="18" charset="0"/>
                      </a:rPr>
                      <m:t>+</m:t>
                    </m:r>
                    <m:r>
                      <m:rPr>
                        <m:nor/>
                      </m:rPr>
                      <a:rPr lang="en-US" sz="2400" dirty="0"/>
                      <m:t>2</m:t>
                    </m:r>
                    <m:r>
                      <m:rPr>
                        <m:nor/>
                      </m:rPr>
                      <a:rPr lang="en-US" sz="2400" dirty="0"/>
                      <m:t>SE</m:t>
                    </m:r>
                    <m:r>
                      <m:rPr>
                        <m:nor/>
                      </m:rPr>
                      <a:rPr lang="en-US" sz="2400" dirty="0"/>
                      <m:t>(</m:t>
                    </m:r>
                    <m:acc>
                      <m:accPr>
                        <m:chr m:val="̂"/>
                        <m:ctrlPr>
                          <a:rPr lang="en-US" sz="2400" i="1">
                            <a:latin typeface="Cambria Math" panose="02040503050406030204" pitchFamily="18" charset="0"/>
                          </a:rPr>
                        </m:ctrlPr>
                      </m:accPr>
                      <m:e>
                        <m:r>
                          <a:rPr lang="en-US" sz="2400" i="1">
                            <a:latin typeface="Cambria Math" panose="02040503050406030204" pitchFamily="18" charset="0"/>
                          </a:rPr>
                          <m:t>𝑤</m:t>
                        </m:r>
                        <m:r>
                          <a:rPr lang="en-US" sz="2400" i="1">
                            <a:latin typeface="Cambria Math" panose="02040503050406030204" pitchFamily="18" charset="0"/>
                          </a:rPr>
                          <m:t>1</m:t>
                        </m:r>
                      </m:e>
                    </m:acc>
                    <m:r>
                      <a:rPr lang="en-US" sz="2400" i="1">
                        <a:latin typeface="Cambria Math" panose="02040503050406030204" pitchFamily="18" charset="0"/>
                      </a:rPr>
                      <m:t>)</m:t>
                    </m:r>
                    <m:r>
                      <a:rPr lang="en-US" sz="2400" b="0" i="1" smtClean="0">
                        <a:latin typeface="Cambria Math" panose="02040503050406030204" pitchFamily="18" charset="0"/>
                      </a:rPr>
                      <m:t>]</m:t>
                    </m:r>
                  </m:oMath>
                </a14:m>
                <a:endParaRPr lang="en-US" sz="2400" b="0" dirty="0" smtClean="0"/>
              </a:p>
              <a:p>
                <a:endParaRPr lang="en-US" sz="2400" dirty="0" smtClean="0"/>
              </a:p>
              <a:p>
                <a:r>
                  <a:rPr lang="en-US" sz="2400" dirty="0"/>
                  <a:t>y</a:t>
                </a:r>
                <a:r>
                  <a:rPr lang="en-US" sz="2400" dirty="0" smtClean="0"/>
                  <a:t>= w</a:t>
                </a:r>
                <a:r>
                  <a:rPr lang="en-US" sz="2400" baseline="-25000" dirty="0" smtClean="0"/>
                  <a:t>1</a:t>
                </a:r>
                <a:r>
                  <a:rPr lang="en-US" sz="2400" dirty="0" smtClean="0"/>
                  <a:t>x + w</a:t>
                </a:r>
                <a:r>
                  <a:rPr lang="en-US" sz="2400" baseline="-25000" dirty="0" smtClean="0"/>
                  <a:t>0</a:t>
                </a:r>
                <a:endParaRPr lang="en-US" sz="2400" baseline="-25000" dirty="0"/>
              </a:p>
              <a:p>
                <a:endParaRPr lang="en-US" sz="2400" dirty="0"/>
              </a:p>
              <a:p>
                <a:endParaRPr lang="en-US" sz="2400" dirty="0"/>
              </a:p>
              <a:p>
                <a:endParaRPr lang="en-US" sz="2400" baseline="-25000" dirty="0"/>
              </a:p>
            </p:txBody>
          </p:sp>
        </mc:Choice>
        <mc:Fallback>
          <p:sp>
            <p:nvSpPr>
              <p:cNvPr id="10" name="TextBox 9"/>
              <p:cNvSpPr txBox="1">
                <a:spLocks noRot="1" noChangeAspect="1" noMove="1" noResize="1" noEditPoints="1" noAdjustHandles="1" noChangeArrowheads="1" noChangeShapeType="1" noTextEdit="1"/>
              </p:cNvSpPr>
              <p:nvPr/>
            </p:nvSpPr>
            <p:spPr>
              <a:xfrm>
                <a:off x="342900" y="1491854"/>
                <a:ext cx="8625720" cy="2566600"/>
              </a:xfrm>
              <a:prstGeom prst="rect">
                <a:avLst/>
              </a:prstGeom>
              <a:blipFill rotWithShape="0">
                <a:blip r:embed="rId3"/>
                <a:stretch>
                  <a:fillRect l="-1060" t="-1900"/>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4">
            <p14:nvContentPartPr>
              <p14:cNvPr id="6" name="Ink 5"/>
              <p14:cNvContentPartPr/>
              <p14:nvPr/>
            </p14:nvContentPartPr>
            <p14:xfrm>
              <a:off x="455400" y="1258920"/>
              <a:ext cx="5563800" cy="3215160"/>
            </p14:xfrm>
          </p:contentPart>
        </mc:Choice>
        <mc:Fallback>
          <p:pic>
            <p:nvPicPr>
              <p:cNvPr id="6" name="Ink 5"/>
              <p:cNvPicPr/>
              <p:nvPr/>
            </p:nvPicPr>
            <p:blipFill>
              <a:blip r:embed="rId5"/>
              <a:stretch>
                <a:fillRect/>
              </a:stretch>
            </p:blipFill>
            <p:spPr>
              <a:xfrm>
                <a:off x="446040" y="1249560"/>
                <a:ext cx="5582520" cy="3233880"/>
              </a:xfrm>
              <a:prstGeom prst="rect">
                <a:avLst/>
              </a:prstGeom>
            </p:spPr>
          </p:pic>
        </mc:Fallback>
      </mc:AlternateContent>
    </p:spTree>
    <p:extLst>
      <p:ext uri="{BB962C8B-B14F-4D97-AF65-F5344CB8AC3E}">
        <p14:creationId xmlns:p14="http://schemas.microsoft.com/office/powerpoint/2010/main" val="158768140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 y="292267"/>
            <a:ext cx="6991350" cy="765175"/>
          </a:xfrm>
          <a:prstGeom prst="rect">
            <a:avLst/>
          </a:prstGeom>
        </p:spPr>
        <p:txBody>
          <a:bodyPr>
            <a:noAutofit/>
          </a:bodyPr>
          <a:lstStyle/>
          <a:p>
            <a:pPr algn="l"/>
            <a:r>
              <a:rPr lang="en-US" sz="2800" b="1" dirty="0"/>
              <a:t>Relationship between dependent and independent variable</a:t>
            </a:r>
            <a:endParaRPr lang="en-IN" sz="2800" b="1" dirty="0"/>
          </a:p>
        </p:txBody>
      </p:sp>
      <p:sp>
        <p:nvSpPr>
          <p:cNvPr id="3" name="Title 1"/>
          <p:cNvSpPr txBox="1">
            <a:spLocks/>
          </p:cNvSpPr>
          <p:nvPr/>
        </p:nvSpPr>
        <p:spPr>
          <a:xfrm>
            <a:off x="342900" y="1063229"/>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endParaRPr lang="en-GB" altLang="en-US" sz="2400" dirty="0"/>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990600" y="3505200"/>
              <a:ext cx="7550280" cy="2630610"/>
            </p14:xfrm>
          </p:contentPart>
        </mc:Choice>
        <mc:Fallback>
          <p:pic>
            <p:nvPicPr>
              <p:cNvPr id="5" name="Ink 4"/>
              <p:cNvPicPr/>
              <p:nvPr/>
            </p:nvPicPr>
            <p:blipFill>
              <a:blip r:embed="rId3"/>
              <a:stretch>
                <a:fillRect/>
              </a:stretch>
            </p:blipFill>
            <p:spPr>
              <a:xfrm>
                <a:off x="978360" y="3494400"/>
                <a:ext cx="7572960" cy="2651851"/>
              </a:xfrm>
              <a:prstGeom prst="rect">
                <a:avLst/>
              </a:prstGeom>
            </p:spPr>
          </p:pic>
        </mc:Fallback>
      </mc:AlternateContent>
      <p:sp>
        <p:nvSpPr>
          <p:cNvPr id="6" name="TextBox 5"/>
          <p:cNvSpPr txBox="1"/>
          <p:nvPr/>
        </p:nvSpPr>
        <p:spPr>
          <a:xfrm>
            <a:off x="179294" y="1491854"/>
            <a:ext cx="7745506" cy="1938992"/>
          </a:xfrm>
          <a:prstGeom prst="rect">
            <a:avLst/>
          </a:prstGeom>
          <a:noFill/>
        </p:spPr>
        <p:txBody>
          <a:bodyPr wrap="square" rtlCol="0">
            <a:spAutoFit/>
          </a:bodyPr>
          <a:lstStyle/>
          <a:p>
            <a:r>
              <a:rPr lang="en-US" sz="2000" dirty="0" smtClean="0"/>
              <a:t>H</a:t>
            </a:r>
            <a:r>
              <a:rPr lang="en-US" sz="2000" baseline="-25000" dirty="0" smtClean="0"/>
              <a:t>0</a:t>
            </a:r>
            <a:r>
              <a:rPr lang="en-US" sz="2000" dirty="0" smtClean="0"/>
              <a:t>: There is no relation between x and y (null hypothesis)</a:t>
            </a:r>
          </a:p>
          <a:p>
            <a:r>
              <a:rPr lang="en-US" sz="2000" dirty="0" smtClean="0"/>
              <a:t>H</a:t>
            </a:r>
            <a:r>
              <a:rPr lang="en-US" sz="2000" baseline="-25000" dirty="0" smtClean="0"/>
              <a:t>1</a:t>
            </a:r>
            <a:r>
              <a:rPr lang="en-US" sz="2000" dirty="0" smtClean="0"/>
              <a:t>: There is relationship between x and y</a:t>
            </a:r>
          </a:p>
          <a:p>
            <a:endParaRPr lang="en-US" sz="2000" dirty="0" smtClean="0"/>
          </a:p>
          <a:p>
            <a:r>
              <a:rPr lang="en-US" sz="2000" dirty="0" smtClean="0"/>
              <a:t>Mathematically</a:t>
            </a:r>
          </a:p>
          <a:p>
            <a:r>
              <a:rPr lang="en-US" sz="2000" dirty="0" smtClean="0"/>
              <a:t>H</a:t>
            </a:r>
            <a:r>
              <a:rPr lang="en-US" sz="2000" baseline="-25000" dirty="0" smtClean="0"/>
              <a:t>0</a:t>
            </a:r>
            <a:r>
              <a:rPr lang="en-US" sz="2000" dirty="0" smtClean="0"/>
              <a:t> implies w</a:t>
            </a:r>
            <a:r>
              <a:rPr lang="en-US" sz="2000" baseline="-25000" dirty="0"/>
              <a:t>1</a:t>
            </a:r>
            <a:r>
              <a:rPr lang="en-US" sz="2000" baseline="-25000" dirty="0" smtClean="0"/>
              <a:t> </a:t>
            </a:r>
            <a:r>
              <a:rPr lang="en-US" sz="2000" dirty="0" smtClean="0"/>
              <a:t>= 0</a:t>
            </a:r>
          </a:p>
          <a:p>
            <a:r>
              <a:rPr lang="en-US" sz="2000" dirty="0" smtClean="0"/>
              <a:t>H</a:t>
            </a:r>
            <a:r>
              <a:rPr lang="en-US" sz="2000" baseline="-25000" dirty="0" smtClean="0"/>
              <a:t>1 </a:t>
            </a:r>
            <a:r>
              <a:rPr lang="en-US" sz="2000" dirty="0" smtClean="0"/>
              <a:t>implies w</a:t>
            </a:r>
            <a:r>
              <a:rPr lang="en-US" sz="2000" baseline="-25000" dirty="0"/>
              <a:t>1</a:t>
            </a:r>
            <a:r>
              <a:rPr lang="en-US" sz="2000" dirty="0" smtClean="0"/>
              <a:t> not = 0</a:t>
            </a:r>
            <a:endParaRPr lang="en-US" dirty="0"/>
          </a:p>
        </p:txBody>
      </p:sp>
      <mc:AlternateContent xmlns:mc="http://schemas.openxmlformats.org/markup-compatibility/2006">
        <mc:Choice xmlns:p14="http://schemas.microsoft.com/office/powerpoint/2010/main" Requires="p14">
          <p:contentPart p14:bwMode="auto" r:id="rId4">
            <p14:nvContentPartPr>
              <p14:cNvPr id="8" name="Ink 7"/>
              <p14:cNvContentPartPr/>
              <p14:nvPr/>
            </p14:nvContentPartPr>
            <p14:xfrm>
              <a:off x="357480" y="1410840"/>
              <a:ext cx="4983120" cy="955800"/>
            </p14:xfrm>
          </p:contentPart>
        </mc:Choice>
        <mc:Fallback>
          <p:pic>
            <p:nvPicPr>
              <p:cNvPr id="8" name="Ink 7"/>
              <p:cNvPicPr/>
              <p:nvPr/>
            </p:nvPicPr>
            <p:blipFill>
              <a:blip r:embed="rId5"/>
              <a:stretch>
                <a:fillRect/>
              </a:stretch>
            </p:blipFill>
            <p:spPr>
              <a:xfrm>
                <a:off x="348120" y="1401480"/>
                <a:ext cx="5001840" cy="974520"/>
              </a:xfrm>
              <a:prstGeom prst="rect">
                <a:avLst/>
              </a:prstGeom>
            </p:spPr>
          </p:pic>
        </mc:Fallback>
      </mc:AlternateContent>
    </p:spTree>
    <p:extLst>
      <p:ext uri="{BB962C8B-B14F-4D97-AF65-F5344CB8AC3E}">
        <p14:creationId xmlns:p14="http://schemas.microsoft.com/office/powerpoint/2010/main" val="269990103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42900" y="1063229"/>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endParaRPr lang="en-GB" altLang="en-US" sz="2400"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400410" y="1669140"/>
              <a:ext cx="8545500" cy="4271940"/>
            </p14:xfrm>
          </p:contentPart>
        </mc:Choice>
        <mc:Fallback xmlns="">
          <p:pic>
            <p:nvPicPr>
              <p:cNvPr id="4" name="Ink 3"/>
              <p:cNvPicPr/>
              <p:nvPr/>
            </p:nvPicPr>
            <p:blipFill>
              <a:blip r:embed="rId3"/>
              <a:stretch>
                <a:fillRect/>
              </a:stretch>
            </p:blipFill>
            <p:spPr>
              <a:xfrm>
                <a:off x="386370" y="1654739"/>
                <a:ext cx="8571779" cy="4296781"/>
              </a:xfrm>
              <a:prstGeom prst="rect">
                <a:avLst/>
              </a:prstGeom>
            </p:spPr>
          </p:pic>
        </mc:Fallback>
      </mc:AlternateContent>
      <p:sp>
        <p:nvSpPr>
          <p:cNvPr id="5" name="Title 1"/>
          <p:cNvSpPr txBox="1">
            <a:spLocks/>
          </p:cNvSpPr>
          <p:nvPr/>
        </p:nvSpPr>
        <p:spPr>
          <a:xfrm>
            <a:off x="152400" y="292267"/>
            <a:ext cx="6991350" cy="765175"/>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US" sz="2800" b="1" smtClean="0"/>
              <a:t>Relationship between dependent and independent variable</a:t>
            </a:r>
            <a:endParaRPr lang="en-IN" sz="2800" b="1" dirty="0"/>
          </a:p>
        </p:txBody>
      </p:sp>
    </p:spTree>
    <p:extLst>
      <p:ext uri="{BB962C8B-B14F-4D97-AF65-F5344CB8AC3E}">
        <p14:creationId xmlns:p14="http://schemas.microsoft.com/office/powerpoint/2010/main" val="36984447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60338"/>
            <a:ext cx="6991350" cy="765175"/>
          </a:xfrm>
          <a:prstGeom prst="rect">
            <a:avLst/>
          </a:prstGeom>
        </p:spPr>
        <p:txBody>
          <a:bodyPr>
            <a:normAutofit/>
          </a:bodyPr>
          <a:lstStyle/>
          <a:p>
            <a:r>
              <a:rPr lang="en-US" dirty="0" smtClean="0"/>
              <a:t>Linear Regression</a:t>
            </a:r>
            <a:endParaRPr lang="en-IN" dirty="0"/>
          </a:p>
        </p:txBody>
      </p:sp>
      <mc:AlternateContent xmlns:mc="http://schemas.openxmlformats.org/markup-compatibility/2006">
        <mc:Choice xmlns:a14="http://schemas.microsoft.com/office/drawing/2010/main" Requires="a14">
          <p:sp>
            <p:nvSpPr>
              <p:cNvPr id="4" name="TextBox 3"/>
              <p:cNvSpPr txBox="1"/>
              <p:nvPr/>
            </p:nvSpPr>
            <p:spPr>
              <a:xfrm>
                <a:off x="914400" y="1491854"/>
                <a:ext cx="4685040" cy="4639540"/>
              </a:xfrm>
              <a:prstGeom prst="rect">
                <a:avLst/>
              </a:prstGeom>
              <a:noFill/>
            </p:spPr>
            <p:txBody>
              <a:bodyPr wrap="square" rtlCol="0">
                <a:spAutoFit/>
              </a:bodyPr>
              <a:lstStyle/>
              <a:p>
                <a:r>
                  <a:rPr lang="en-US" sz="4000" dirty="0" smtClean="0"/>
                  <a:t>y=</a:t>
                </a:r>
                <a:r>
                  <a:rPr lang="en-US" sz="4000" dirty="0" err="1" smtClean="0"/>
                  <a:t>a+bx</a:t>
                </a:r>
                <a:endParaRPr lang="en-US" sz="4000" dirty="0" smtClean="0"/>
              </a:p>
              <a:p>
                <a:r>
                  <a:rPr lang="en-US" sz="4000" dirty="0"/>
                  <a:t>y</a:t>
                </a:r>
                <a:r>
                  <a:rPr lang="en-US" sz="4000" dirty="0" smtClean="0"/>
                  <a:t>= 1+0.5x</a:t>
                </a:r>
              </a:p>
              <a:p>
                <a:endParaRPr lang="en-US" sz="4000" dirty="0"/>
              </a:p>
              <a:p>
                <a:endParaRPr lang="en-US" sz="4000" baseline="-25000" dirty="0"/>
              </a:p>
              <a:p>
                <a:r>
                  <a:rPr lang="en-US" sz="4000" dirty="0"/>
                  <a:t>mean(</a:t>
                </a:r>
                <a:r>
                  <a:rPr lang="el-GR" sz="4000" dirty="0"/>
                  <a:t>ε</a:t>
                </a:r>
                <a:r>
                  <a:rPr lang="en-US" sz="4000" dirty="0"/>
                  <a:t>) = 0</a:t>
                </a:r>
              </a:p>
              <a:p>
                <a:r>
                  <a:rPr lang="en-US" sz="4000" dirty="0"/>
                  <a:t>Variance(</a:t>
                </a:r>
                <a:r>
                  <a:rPr lang="el-GR" sz="4000" dirty="0"/>
                  <a:t>ε</a:t>
                </a:r>
                <a:r>
                  <a:rPr lang="en-US" sz="4000" dirty="0"/>
                  <a:t>)=</a:t>
                </a:r>
                <a:r>
                  <a:rPr lang="el-GR" sz="4000" dirty="0"/>
                  <a:t>σ</a:t>
                </a:r>
                <a:r>
                  <a:rPr lang="en-US" sz="4000" baseline="30000" dirty="0" smtClean="0"/>
                  <a:t>2</a:t>
                </a:r>
              </a:p>
              <a:p>
                <a:endParaRPr lang="en-US" sz="4000" baseline="30000" dirty="0"/>
              </a:p>
              <a:p>
                <a:r>
                  <a:rPr lang="en-US" sz="4000" dirty="0" smtClean="0"/>
                  <a:t>y </a:t>
                </a:r>
                <a:r>
                  <a:rPr lang="en-US" sz="4000" dirty="0"/>
                  <a:t>= </a:t>
                </a:r>
                <a14:m>
                  <m:oMath xmlns:m="http://schemas.openxmlformats.org/officeDocument/2006/math">
                    <m:acc>
                      <m:accPr>
                        <m:chr m:val="̂"/>
                        <m:ctrlPr>
                          <a:rPr lang="en-US" sz="4000"/>
                        </m:ctrlPr>
                      </m:accPr>
                      <m:e>
                        <m:r>
                          <m:rPr>
                            <m:sty m:val="p"/>
                          </m:rPr>
                          <a:rPr lang="en-US" sz="4000" b="0" i="0" smtClean="0">
                            <a:latin typeface="Cambria Math" panose="02040503050406030204" pitchFamily="18" charset="0"/>
                          </a:rPr>
                          <m:t>a</m:t>
                        </m:r>
                      </m:e>
                    </m:acc>
                    <m:r>
                      <a:rPr lang="en-US" sz="4000"/>
                      <m:t>+</m:t>
                    </m:r>
                    <m:acc>
                      <m:accPr>
                        <m:chr m:val="̂"/>
                        <m:ctrlPr>
                          <a:rPr lang="en-US" sz="4000"/>
                        </m:ctrlPr>
                      </m:accPr>
                      <m:e>
                        <m:r>
                          <m:rPr>
                            <m:sty m:val="p"/>
                          </m:rPr>
                          <a:rPr lang="en-US" sz="4000" b="0" i="0" smtClean="0">
                            <a:latin typeface="Cambria Math" panose="02040503050406030204" pitchFamily="18" charset="0"/>
                          </a:rPr>
                          <m:t>b</m:t>
                        </m:r>
                      </m:e>
                    </m:acc>
                  </m:oMath>
                </a14:m>
                <a:r>
                  <a:rPr lang="en-US" sz="4000" dirty="0" smtClean="0"/>
                  <a:t>x</a:t>
                </a:r>
                <a:endParaRPr lang="en-US" sz="4000" dirty="0"/>
              </a:p>
            </p:txBody>
          </p:sp>
        </mc:Choice>
        <mc:Fallback>
          <p:sp>
            <p:nvSpPr>
              <p:cNvPr id="4" name="TextBox 3"/>
              <p:cNvSpPr txBox="1">
                <a:spLocks noRot="1" noChangeAspect="1" noMove="1" noResize="1" noEditPoints="1" noAdjustHandles="1" noChangeArrowheads="1" noChangeShapeType="1" noTextEdit="1"/>
              </p:cNvSpPr>
              <p:nvPr/>
            </p:nvSpPr>
            <p:spPr>
              <a:xfrm>
                <a:off x="914400" y="1491854"/>
                <a:ext cx="4685040" cy="4639540"/>
              </a:xfrm>
              <a:prstGeom prst="rect">
                <a:avLst/>
              </a:prstGeom>
              <a:blipFill rotWithShape="0">
                <a:blip r:embed="rId2"/>
                <a:stretch>
                  <a:fillRect l="-4551" t="-2365" b="-4468"/>
                </a:stretch>
              </a:blipFill>
            </p:spPr>
            <p:txBody>
              <a:bodyPr/>
              <a:lstStyle/>
              <a:p>
                <a:r>
                  <a:rPr lang="en-US">
                    <a:noFill/>
                  </a:rPr>
                  <a:t> </a:t>
                </a:r>
              </a:p>
            </p:txBody>
          </p:sp>
        </mc:Fallback>
      </mc:AlternateContent>
      <p:graphicFrame>
        <p:nvGraphicFramePr>
          <p:cNvPr id="9" name="Chart 8"/>
          <p:cNvGraphicFramePr>
            <a:graphicFrameLocks/>
          </p:cNvGraphicFramePr>
          <p:nvPr>
            <p:extLst>
              <p:ext uri="{D42A27DB-BD31-4B8C-83A1-F6EECF244321}">
                <p14:modId xmlns:p14="http://schemas.microsoft.com/office/powerpoint/2010/main" val="40952258"/>
              </p:ext>
            </p:extLst>
          </p:nvPr>
        </p:nvGraphicFramePr>
        <p:xfrm>
          <a:off x="5187356" y="1676400"/>
          <a:ext cx="2832694" cy="2400300"/>
        </p:xfrm>
        <a:graphic>
          <a:graphicData uri="http://schemas.openxmlformats.org/drawingml/2006/chart">
            <c:chart xmlns:c="http://schemas.openxmlformats.org/drawingml/2006/chart" xmlns:r="http://schemas.openxmlformats.org/officeDocument/2006/relationships" r:id="rId3"/>
          </a:graphicData>
        </a:graphic>
      </p:graphicFrame>
      <p:cxnSp>
        <p:nvCxnSpPr>
          <p:cNvPr id="10" name="Straight Connector 9"/>
          <p:cNvCxnSpPr/>
          <p:nvPr/>
        </p:nvCxnSpPr>
        <p:spPr>
          <a:xfrm flipV="1">
            <a:off x="5577028" y="2133600"/>
            <a:ext cx="2057400" cy="838200"/>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4">
            <p14:nvContentPartPr>
              <p14:cNvPr id="11" name="Ink 10"/>
              <p14:cNvContentPartPr/>
              <p14:nvPr/>
            </p14:nvContentPartPr>
            <p14:xfrm>
              <a:off x="5786640" y="2035800"/>
              <a:ext cx="1777320" cy="1018440"/>
            </p14:xfrm>
          </p:contentPart>
        </mc:Choice>
        <mc:Fallback>
          <p:pic>
            <p:nvPicPr>
              <p:cNvPr id="11" name="Ink 10"/>
              <p:cNvPicPr/>
              <p:nvPr/>
            </p:nvPicPr>
            <p:blipFill>
              <a:blip r:embed="rId5"/>
              <a:stretch>
                <a:fillRect/>
              </a:stretch>
            </p:blipFill>
            <p:spPr>
              <a:xfrm>
                <a:off x="5777280" y="2026440"/>
                <a:ext cx="1796040" cy="1037160"/>
              </a:xfrm>
              <a:prstGeom prst="rect">
                <a:avLst/>
              </a:prstGeom>
            </p:spPr>
          </p:pic>
        </mc:Fallback>
      </mc:AlternateContent>
      <p:cxnSp>
        <p:nvCxnSpPr>
          <p:cNvPr id="13" name="Straight Connector 12"/>
          <p:cNvCxnSpPr/>
          <p:nvPr/>
        </p:nvCxnSpPr>
        <p:spPr>
          <a:xfrm>
            <a:off x="7239000" y="2035800"/>
            <a:ext cx="0" cy="326400"/>
          </a:xfrm>
          <a:prstGeom prst="line">
            <a:avLst/>
          </a:prstGeom>
        </p:spPr>
        <p:style>
          <a:lnRef idx="2">
            <a:schemeClr val="accent3"/>
          </a:lnRef>
          <a:fillRef idx="0">
            <a:schemeClr val="accent3"/>
          </a:fillRef>
          <a:effectRef idx="1">
            <a:schemeClr val="accent3"/>
          </a:effectRef>
          <a:fontRef idx="minor">
            <a:schemeClr val="tx1"/>
          </a:fontRef>
        </p:style>
      </p:cxnSp>
      <p:cxnSp>
        <p:nvCxnSpPr>
          <p:cNvPr id="17" name="Elbow Connector 16"/>
          <p:cNvCxnSpPr/>
          <p:nvPr/>
        </p:nvCxnSpPr>
        <p:spPr>
          <a:xfrm rot="10800000">
            <a:off x="6781800" y="2035800"/>
            <a:ext cx="457200" cy="978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 name="TextBox 17"/>
              <p:cNvSpPr txBox="1"/>
              <p:nvPr/>
            </p:nvSpPr>
            <p:spPr>
              <a:xfrm>
                <a:off x="6626307" y="1887379"/>
                <a:ext cx="155492"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rPr>
                        <m:t>ε</m:t>
                      </m:r>
                    </m:oMath>
                  </m:oMathPara>
                </a14:m>
                <a:endParaRPr lang="en-US" dirty="0"/>
              </a:p>
            </p:txBody>
          </p:sp>
        </mc:Choice>
        <mc:Fallback>
          <p:sp>
            <p:nvSpPr>
              <p:cNvPr id="18" name="TextBox 17"/>
              <p:cNvSpPr txBox="1">
                <a:spLocks noRot="1" noChangeAspect="1" noMove="1" noResize="1" noEditPoints="1" noAdjustHandles="1" noChangeArrowheads="1" noChangeShapeType="1" noTextEdit="1"/>
              </p:cNvSpPr>
              <p:nvPr/>
            </p:nvSpPr>
            <p:spPr>
              <a:xfrm>
                <a:off x="6626307" y="1887379"/>
                <a:ext cx="155492" cy="246221"/>
              </a:xfrm>
              <a:prstGeom prst="rect">
                <a:avLst/>
              </a:prstGeom>
              <a:blipFill rotWithShape="0">
                <a:blip r:embed="rId6"/>
                <a:stretch>
                  <a:fillRect l="-16000" r="-12000" b="-2500"/>
                </a:stretch>
              </a:blipFill>
            </p:spPr>
            <p:txBody>
              <a:bodyPr/>
              <a:lstStyle/>
              <a:p>
                <a:r>
                  <a:rPr lang="en-US">
                    <a:noFill/>
                  </a:rPr>
                  <a:t> </a:t>
                </a:r>
              </a:p>
            </p:txBody>
          </p:sp>
        </mc:Fallback>
      </mc:AlternateContent>
    </p:spTree>
    <p:extLst>
      <p:ext uri="{BB962C8B-B14F-4D97-AF65-F5344CB8AC3E}">
        <p14:creationId xmlns:p14="http://schemas.microsoft.com/office/powerpoint/2010/main" val="329411844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60338"/>
            <a:ext cx="6991350" cy="765175"/>
          </a:xfrm>
          <a:prstGeom prst="rect">
            <a:avLst/>
          </a:prstGeom>
        </p:spPr>
        <p:txBody>
          <a:bodyPr>
            <a:normAutofit/>
          </a:bodyPr>
          <a:lstStyle/>
          <a:p>
            <a:r>
              <a:rPr lang="en-US" dirty="0" smtClean="0"/>
              <a:t>Linear Regression</a:t>
            </a:r>
            <a:endParaRPr lang="en-IN" dirty="0"/>
          </a:p>
        </p:txBody>
      </p:sp>
      <p:sp>
        <p:nvSpPr>
          <p:cNvPr id="4" name="TextBox 3"/>
          <p:cNvSpPr txBox="1"/>
          <p:nvPr/>
        </p:nvSpPr>
        <p:spPr>
          <a:xfrm>
            <a:off x="914400" y="1491854"/>
            <a:ext cx="4685040" cy="2554545"/>
          </a:xfrm>
          <a:prstGeom prst="rect">
            <a:avLst/>
          </a:prstGeom>
          <a:noFill/>
        </p:spPr>
        <p:txBody>
          <a:bodyPr wrap="square" rtlCol="0">
            <a:spAutoFit/>
          </a:bodyPr>
          <a:lstStyle/>
          <a:p>
            <a:r>
              <a:rPr lang="en-US" sz="4000" dirty="0" smtClean="0"/>
              <a:t>y=</a:t>
            </a:r>
            <a:r>
              <a:rPr lang="en-US" sz="4000" dirty="0" err="1" smtClean="0"/>
              <a:t>a+bx</a:t>
            </a:r>
            <a:endParaRPr lang="en-US" sz="4000" dirty="0" smtClean="0"/>
          </a:p>
          <a:p>
            <a:r>
              <a:rPr lang="en-US" sz="4000" dirty="0"/>
              <a:t>y</a:t>
            </a:r>
            <a:r>
              <a:rPr lang="en-US" sz="4000" dirty="0" smtClean="0"/>
              <a:t>= 7.15+1.95x</a:t>
            </a:r>
          </a:p>
          <a:p>
            <a:r>
              <a:rPr lang="en-US" sz="4000" dirty="0" smtClean="0"/>
              <a:t>mean(</a:t>
            </a:r>
            <a:r>
              <a:rPr lang="el-GR" sz="4000" dirty="0"/>
              <a:t>ε</a:t>
            </a:r>
            <a:r>
              <a:rPr lang="en-US" sz="4000" dirty="0"/>
              <a:t>) = 0</a:t>
            </a:r>
          </a:p>
          <a:p>
            <a:r>
              <a:rPr lang="en-US" sz="4000" dirty="0"/>
              <a:t>Variance(</a:t>
            </a:r>
            <a:r>
              <a:rPr lang="el-GR" sz="4000" dirty="0"/>
              <a:t>ε</a:t>
            </a:r>
            <a:r>
              <a:rPr lang="en-US" sz="4000" dirty="0"/>
              <a:t>)=</a:t>
            </a:r>
            <a:r>
              <a:rPr lang="el-GR" sz="4000" dirty="0"/>
              <a:t>σ</a:t>
            </a:r>
            <a:r>
              <a:rPr lang="en-US" sz="4000" baseline="30000" dirty="0" smtClean="0"/>
              <a:t>2</a:t>
            </a:r>
          </a:p>
        </p:txBody>
      </p:sp>
      <p:graphicFrame>
        <p:nvGraphicFramePr>
          <p:cNvPr id="9" name="Chart 8"/>
          <p:cNvGraphicFramePr>
            <a:graphicFrameLocks/>
          </p:cNvGraphicFramePr>
          <p:nvPr>
            <p:extLst>
              <p:ext uri="{D42A27DB-BD31-4B8C-83A1-F6EECF244321}">
                <p14:modId xmlns:p14="http://schemas.microsoft.com/office/powerpoint/2010/main" val="477787209"/>
              </p:ext>
            </p:extLst>
          </p:nvPr>
        </p:nvGraphicFramePr>
        <p:xfrm>
          <a:off x="5187356" y="1676400"/>
          <a:ext cx="2832694" cy="2400300"/>
        </p:xfrm>
        <a:graphic>
          <a:graphicData uri="http://schemas.openxmlformats.org/drawingml/2006/chart">
            <c:chart xmlns:c="http://schemas.openxmlformats.org/drawingml/2006/chart" xmlns:r="http://schemas.openxmlformats.org/officeDocument/2006/relationships" r:id="rId2"/>
          </a:graphicData>
        </a:graphic>
      </p:graphicFrame>
      <p:cxnSp>
        <p:nvCxnSpPr>
          <p:cNvPr id="10" name="Straight Connector 9"/>
          <p:cNvCxnSpPr/>
          <p:nvPr/>
        </p:nvCxnSpPr>
        <p:spPr>
          <a:xfrm flipV="1">
            <a:off x="5577028" y="2133600"/>
            <a:ext cx="2057400" cy="838200"/>
          </a:xfrm>
          <a:prstGeom prst="line">
            <a:avLst/>
          </a:prstGeom>
          <a:ln w="158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3">
            <p14:nvContentPartPr>
              <p14:cNvPr id="11" name="Ink 10"/>
              <p14:cNvContentPartPr/>
              <p14:nvPr/>
            </p14:nvContentPartPr>
            <p14:xfrm>
              <a:off x="5786640" y="2035800"/>
              <a:ext cx="1777320" cy="1018440"/>
            </p14:xfrm>
          </p:contentPart>
        </mc:Choice>
        <mc:Fallback>
          <p:pic>
            <p:nvPicPr>
              <p:cNvPr id="11" name="Ink 10"/>
              <p:cNvPicPr/>
              <p:nvPr/>
            </p:nvPicPr>
            <p:blipFill>
              <a:blip r:embed="rId4"/>
              <a:stretch>
                <a:fillRect/>
              </a:stretch>
            </p:blipFill>
            <p:spPr>
              <a:xfrm>
                <a:off x="5777280" y="2026440"/>
                <a:ext cx="1796040" cy="1037160"/>
              </a:xfrm>
              <a:prstGeom prst="rect">
                <a:avLst/>
              </a:prstGeom>
            </p:spPr>
          </p:pic>
        </mc:Fallback>
      </mc:AlternateContent>
      <p:cxnSp>
        <p:nvCxnSpPr>
          <p:cNvPr id="13" name="Straight Connector 12"/>
          <p:cNvCxnSpPr/>
          <p:nvPr/>
        </p:nvCxnSpPr>
        <p:spPr>
          <a:xfrm>
            <a:off x="7239000" y="2035800"/>
            <a:ext cx="0" cy="326400"/>
          </a:xfrm>
          <a:prstGeom prst="line">
            <a:avLst/>
          </a:prstGeom>
        </p:spPr>
        <p:style>
          <a:lnRef idx="2">
            <a:schemeClr val="accent3"/>
          </a:lnRef>
          <a:fillRef idx="0">
            <a:schemeClr val="accent3"/>
          </a:fillRef>
          <a:effectRef idx="1">
            <a:schemeClr val="accent3"/>
          </a:effectRef>
          <a:fontRef idx="minor">
            <a:schemeClr val="tx1"/>
          </a:fontRef>
        </p:style>
      </p:cxnSp>
      <p:cxnSp>
        <p:nvCxnSpPr>
          <p:cNvPr id="17" name="Elbow Connector 16"/>
          <p:cNvCxnSpPr/>
          <p:nvPr/>
        </p:nvCxnSpPr>
        <p:spPr>
          <a:xfrm rot="10800000">
            <a:off x="6781800" y="2035800"/>
            <a:ext cx="457200" cy="978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 name="TextBox 17"/>
              <p:cNvSpPr txBox="1"/>
              <p:nvPr/>
            </p:nvSpPr>
            <p:spPr>
              <a:xfrm>
                <a:off x="6626307" y="1887379"/>
                <a:ext cx="155492"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rPr>
                        <m:t>ε</m:t>
                      </m:r>
                    </m:oMath>
                  </m:oMathPara>
                </a14:m>
                <a:endParaRPr lang="en-US" dirty="0"/>
              </a:p>
            </p:txBody>
          </p:sp>
        </mc:Choice>
        <mc:Fallback>
          <p:sp>
            <p:nvSpPr>
              <p:cNvPr id="18" name="TextBox 17"/>
              <p:cNvSpPr txBox="1">
                <a:spLocks noRot="1" noChangeAspect="1" noMove="1" noResize="1" noEditPoints="1" noAdjustHandles="1" noChangeArrowheads="1" noChangeShapeType="1" noTextEdit="1"/>
              </p:cNvSpPr>
              <p:nvPr/>
            </p:nvSpPr>
            <p:spPr>
              <a:xfrm>
                <a:off x="6626307" y="1887379"/>
                <a:ext cx="155492" cy="246221"/>
              </a:xfrm>
              <a:prstGeom prst="rect">
                <a:avLst/>
              </a:prstGeom>
              <a:blipFill rotWithShape="0">
                <a:blip r:embed="rId5"/>
                <a:stretch>
                  <a:fillRect l="-16000" r="-12000" b="-2500"/>
                </a:stretch>
              </a:blipFill>
            </p:spPr>
            <p:txBody>
              <a:bodyPr/>
              <a:lstStyle/>
              <a:p>
                <a:r>
                  <a:rPr lang="en-US">
                    <a:noFill/>
                  </a:rPr>
                  <a:t> </a:t>
                </a:r>
              </a:p>
            </p:txBody>
          </p:sp>
        </mc:Fallback>
      </mc:AlternateContent>
      <p:graphicFrame>
        <p:nvGraphicFramePr>
          <p:cNvPr id="12" name="Table 11"/>
          <p:cNvGraphicFramePr>
            <a:graphicFrameLocks noGrp="1"/>
          </p:cNvGraphicFramePr>
          <p:nvPr>
            <p:extLst>
              <p:ext uri="{D42A27DB-BD31-4B8C-83A1-F6EECF244321}">
                <p14:modId xmlns:p14="http://schemas.microsoft.com/office/powerpoint/2010/main" val="1416337065"/>
              </p:ext>
            </p:extLst>
          </p:nvPr>
        </p:nvGraphicFramePr>
        <p:xfrm>
          <a:off x="609599" y="4436099"/>
          <a:ext cx="7543800" cy="1736100"/>
        </p:xfrm>
        <a:graphic>
          <a:graphicData uri="http://schemas.openxmlformats.org/drawingml/2006/table">
            <a:tbl>
              <a:tblPr firstRow="1" bandRow="1">
                <a:tableStyleId>{5C22544A-7EE6-4342-B048-85BDC9FD1C3A}</a:tableStyleId>
              </a:tblPr>
              <a:tblGrid>
                <a:gridCol w="1508760"/>
                <a:gridCol w="1508760"/>
                <a:gridCol w="1508760"/>
                <a:gridCol w="1508760"/>
                <a:gridCol w="1508760"/>
              </a:tblGrid>
              <a:tr h="578700">
                <a:tc>
                  <a:txBody>
                    <a:bodyPr/>
                    <a:lstStyle/>
                    <a:p>
                      <a:endParaRPr lang="en-US" sz="2400" dirty="0"/>
                    </a:p>
                  </a:txBody>
                  <a:tcPr marL="68580" marR="68580" marT="34290" marB="34290"/>
                </a:tc>
                <a:tc>
                  <a:txBody>
                    <a:bodyPr/>
                    <a:lstStyle/>
                    <a:p>
                      <a:r>
                        <a:rPr lang="en-US" sz="2400" dirty="0" smtClean="0"/>
                        <a:t>Coefficient</a:t>
                      </a:r>
                      <a:endParaRPr lang="en-US" sz="2400" dirty="0"/>
                    </a:p>
                  </a:txBody>
                  <a:tcPr marL="68580" marR="68580" marT="34290" marB="34290"/>
                </a:tc>
                <a:tc>
                  <a:txBody>
                    <a:bodyPr/>
                    <a:lstStyle/>
                    <a:p>
                      <a:r>
                        <a:rPr lang="en-US" sz="2400" dirty="0" smtClean="0"/>
                        <a:t>Std. error</a:t>
                      </a:r>
                      <a:endParaRPr lang="en-US" sz="2400" dirty="0"/>
                    </a:p>
                  </a:txBody>
                  <a:tcPr marL="68580" marR="68580" marT="34290" marB="34290"/>
                </a:tc>
                <a:tc>
                  <a:txBody>
                    <a:bodyPr/>
                    <a:lstStyle/>
                    <a:p>
                      <a:r>
                        <a:rPr lang="en-US" sz="2400" dirty="0" smtClean="0"/>
                        <a:t>t-statistic</a:t>
                      </a:r>
                      <a:endParaRPr lang="en-US" sz="2400" dirty="0"/>
                    </a:p>
                  </a:txBody>
                  <a:tcPr marL="68580" marR="68580" marT="34290" marB="34290"/>
                </a:tc>
                <a:tc>
                  <a:txBody>
                    <a:bodyPr/>
                    <a:lstStyle/>
                    <a:p>
                      <a:r>
                        <a:rPr lang="en-US" sz="2400" dirty="0" smtClean="0"/>
                        <a:t>p value</a:t>
                      </a:r>
                      <a:endParaRPr lang="en-US" sz="2400" dirty="0"/>
                    </a:p>
                  </a:txBody>
                  <a:tcPr marL="68580" marR="68580" marT="34290" marB="34290"/>
                </a:tc>
              </a:tr>
              <a:tr h="578700">
                <a:tc>
                  <a:txBody>
                    <a:bodyPr/>
                    <a:lstStyle/>
                    <a:p>
                      <a:r>
                        <a:rPr lang="en-US" sz="2400" dirty="0" smtClean="0"/>
                        <a:t>Intercept</a:t>
                      </a:r>
                      <a:endParaRPr lang="en-US" sz="2400" dirty="0"/>
                    </a:p>
                  </a:txBody>
                  <a:tcPr marL="68580" marR="68580" marT="34290" marB="34290"/>
                </a:tc>
                <a:tc>
                  <a:txBody>
                    <a:bodyPr/>
                    <a:lstStyle/>
                    <a:p>
                      <a:r>
                        <a:rPr lang="en-US" sz="2400" dirty="0" smtClean="0"/>
                        <a:t>7.15</a:t>
                      </a:r>
                      <a:endParaRPr lang="en-US" sz="2400" dirty="0"/>
                    </a:p>
                  </a:txBody>
                  <a:tcPr marL="68580" marR="68580" marT="34290" marB="34290"/>
                </a:tc>
                <a:tc>
                  <a:txBody>
                    <a:bodyPr/>
                    <a:lstStyle/>
                    <a:p>
                      <a:r>
                        <a:rPr lang="en-US" sz="2400" dirty="0" smtClean="0"/>
                        <a:t>0.56</a:t>
                      </a:r>
                      <a:endParaRPr lang="en-US" sz="2400" dirty="0"/>
                    </a:p>
                  </a:txBody>
                  <a:tcPr marL="68580" marR="68580" marT="34290" marB="34290"/>
                </a:tc>
                <a:tc>
                  <a:txBody>
                    <a:bodyPr/>
                    <a:lstStyle/>
                    <a:p>
                      <a:r>
                        <a:rPr lang="en-US" sz="2400" dirty="0" smtClean="0"/>
                        <a:t>12.76</a:t>
                      </a:r>
                      <a:endParaRPr lang="en-US" sz="2400" dirty="0"/>
                    </a:p>
                  </a:txBody>
                  <a:tcPr marL="68580" marR="68580" marT="34290" marB="34290"/>
                </a:tc>
                <a:tc>
                  <a:txBody>
                    <a:bodyPr/>
                    <a:lstStyle/>
                    <a:p>
                      <a:r>
                        <a:rPr lang="en-US" sz="2400" dirty="0" smtClean="0"/>
                        <a:t>&lt;0.01</a:t>
                      </a:r>
                      <a:endParaRPr lang="en-US" sz="2400" dirty="0"/>
                    </a:p>
                  </a:txBody>
                  <a:tcPr marL="68580" marR="68580" marT="34290" marB="34290"/>
                </a:tc>
              </a:tr>
              <a:tr h="578700">
                <a:tc>
                  <a:txBody>
                    <a:bodyPr/>
                    <a:lstStyle/>
                    <a:p>
                      <a:r>
                        <a:rPr lang="en-US" sz="2400" dirty="0" smtClean="0"/>
                        <a:t>Advt.</a:t>
                      </a:r>
                      <a:endParaRPr lang="en-US" sz="2400" dirty="0"/>
                    </a:p>
                  </a:txBody>
                  <a:tcPr marL="68580" marR="68580" marT="34290" marB="34290"/>
                </a:tc>
                <a:tc>
                  <a:txBody>
                    <a:bodyPr/>
                    <a:lstStyle/>
                    <a:p>
                      <a:r>
                        <a:rPr lang="en-US" sz="2400" dirty="0" smtClean="0"/>
                        <a:t>1.95</a:t>
                      </a:r>
                      <a:endParaRPr lang="en-US" sz="2400" dirty="0"/>
                    </a:p>
                  </a:txBody>
                  <a:tcPr marL="68580" marR="68580" marT="34290" marB="34290"/>
                </a:tc>
                <a:tc>
                  <a:txBody>
                    <a:bodyPr/>
                    <a:lstStyle/>
                    <a:p>
                      <a:r>
                        <a:rPr lang="en-US" sz="2400" dirty="0" smtClean="0"/>
                        <a:t>0.12</a:t>
                      </a:r>
                      <a:endParaRPr lang="en-US" sz="2400" dirty="0"/>
                    </a:p>
                  </a:txBody>
                  <a:tcPr marL="68580" marR="68580" marT="34290" marB="34290"/>
                </a:tc>
                <a:tc>
                  <a:txBody>
                    <a:bodyPr/>
                    <a:lstStyle/>
                    <a:p>
                      <a:r>
                        <a:rPr lang="en-US" sz="2400" dirty="0" smtClean="0"/>
                        <a:t>16.25</a:t>
                      </a:r>
                      <a:endParaRPr lang="en-US" sz="2400" dirty="0"/>
                    </a:p>
                  </a:txBody>
                  <a:tcPr marL="68580" marR="68580" marT="34290" marB="34290"/>
                </a:tc>
                <a:tc>
                  <a:txBody>
                    <a:bodyPr/>
                    <a:lstStyle/>
                    <a:p>
                      <a:r>
                        <a:rPr lang="en-US" sz="2400" dirty="0" smtClean="0"/>
                        <a:t>&lt;0.01</a:t>
                      </a:r>
                      <a:endParaRPr lang="en-US" sz="2400" dirty="0"/>
                    </a:p>
                  </a:txBody>
                  <a:tcPr marL="68580" marR="68580" marT="34290" marB="34290"/>
                </a:tc>
              </a:tr>
            </a:tbl>
          </a:graphicData>
        </a:graphic>
      </p:graphicFrame>
    </p:spTree>
    <p:extLst>
      <p:ext uri="{BB962C8B-B14F-4D97-AF65-F5344CB8AC3E}">
        <p14:creationId xmlns:p14="http://schemas.microsoft.com/office/powerpoint/2010/main" val="245258826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 y="0"/>
            <a:ext cx="6991350" cy="765175"/>
          </a:xfrm>
          <a:prstGeom prst="rect">
            <a:avLst/>
          </a:prstGeom>
        </p:spPr>
        <p:txBody>
          <a:bodyPr>
            <a:normAutofit fontScale="90000"/>
          </a:bodyPr>
          <a:lstStyle/>
          <a:p>
            <a:r>
              <a:rPr lang="en-US" b="1" dirty="0" smtClean="0"/>
              <a:t>Residual Standard Error (RSE</a:t>
            </a:r>
            <a:r>
              <a:rPr lang="en-US" b="1" dirty="0" smtClean="0"/>
              <a:t>)</a:t>
            </a:r>
            <a:br>
              <a:rPr lang="en-US" b="1" dirty="0" smtClean="0"/>
            </a:br>
            <a:r>
              <a:rPr lang="en-US" b="1" dirty="0" smtClean="0"/>
              <a:t>UN</a:t>
            </a:r>
            <a:r>
              <a:rPr lang="en-US" b="1" dirty="0" smtClean="0">
                <a:solidFill>
                  <a:srgbClr val="222222"/>
                </a:solidFill>
              </a:rPr>
              <a:t>BIASED </a:t>
            </a:r>
            <a:r>
              <a:rPr lang="en-US" b="1" dirty="0">
                <a:solidFill>
                  <a:srgbClr val="222222"/>
                </a:solidFill>
              </a:rPr>
              <a:t>ESTIMATE</a:t>
            </a:r>
            <a:endParaRPr lang="en-IN" b="1" dirty="0"/>
          </a:p>
        </p:txBody>
      </p:sp>
      <p:sp>
        <p:nvSpPr>
          <p:cNvPr id="4" name="TextBox 3"/>
          <p:cNvSpPr txBox="1"/>
          <p:nvPr/>
        </p:nvSpPr>
        <p:spPr>
          <a:xfrm>
            <a:off x="229224" y="4953000"/>
            <a:ext cx="7090771" cy="461665"/>
          </a:xfrm>
          <a:prstGeom prst="rect">
            <a:avLst/>
          </a:prstGeom>
          <a:noFill/>
        </p:spPr>
        <p:txBody>
          <a:bodyPr wrap="square" rtlCol="0">
            <a:spAutoFit/>
          </a:bodyPr>
          <a:lstStyle/>
          <a:p>
            <a:r>
              <a:rPr lang="en-US" sz="2400" dirty="0" smtClean="0"/>
              <a:t>RSE is Unbiased estimate of sigma </a:t>
            </a:r>
            <a:r>
              <a:rPr lang="el-GR" sz="2400" dirty="0" smtClean="0"/>
              <a:t>σ</a:t>
            </a:r>
            <a:endParaRPr lang="en-US" sz="2400" dirty="0"/>
          </a:p>
        </p:txBody>
      </p:sp>
      <p:sp>
        <p:nvSpPr>
          <p:cNvPr id="5" name="TextBox 4"/>
          <p:cNvSpPr txBox="1"/>
          <p:nvPr/>
        </p:nvSpPr>
        <p:spPr>
          <a:xfrm>
            <a:off x="143746" y="1463163"/>
            <a:ext cx="4961653" cy="400110"/>
          </a:xfrm>
          <a:prstGeom prst="rect">
            <a:avLst/>
          </a:prstGeom>
          <a:noFill/>
        </p:spPr>
        <p:txBody>
          <a:bodyPr wrap="square" rtlCol="0">
            <a:spAutoFit/>
          </a:bodyPr>
          <a:lstStyle/>
          <a:p>
            <a:r>
              <a:rPr lang="en-US" sz="2000" b="1" dirty="0" smtClean="0"/>
              <a:t>N= Number of input samples</a:t>
            </a:r>
            <a:endParaRPr lang="en-US" sz="2000" b="1" dirty="0"/>
          </a:p>
        </p:txBody>
      </p:sp>
      <p:sp>
        <p:nvSpPr>
          <p:cNvPr id="6" name="Rectangle 5"/>
          <p:cNvSpPr/>
          <p:nvPr/>
        </p:nvSpPr>
        <p:spPr>
          <a:xfrm>
            <a:off x="229224" y="1832495"/>
            <a:ext cx="4647576" cy="954107"/>
          </a:xfrm>
          <a:prstGeom prst="rect">
            <a:avLst/>
          </a:prstGeom>
        </p:spPr>
        <p:txBody>
          <a:bodyPr wrap="square">
            <a:spAutoFit/>
          </a:bodyPr>
          <a:lstStyle/>
          <a:p>
            <a:r>
              <a:rPr lang="en-US" sz="2800" b="1" dirty="0"/>
              <a:t>mean(</a:t>
            </a:r>
            <a:r>
              <a:rPr lang="el-GR" sz="2800" b="1" dirty="0"/>
              <a:t>ε</a:t>
            </a:r>
            <a:r>
              <a:rPr lang="en-US" sz="2800" b="1" dirty="0"/>
              <a:t>) = 0</a:t>
            </a:r>
          </a:p>
          <a:p>
            <a:r>
              <a:rPr lang="en-US" sz="2800" b="1" dirty="0"/>
              <a:t>Variance(</a:t>
            </a:r>
            <a:r>
              <a:rPr lang="el-GR" sz="2800" b="1" dirty="0"/>
              <a:t>ε</a:t>
            </a:r>
            <a:r>
              <a:rPr lang="en-US" sz="2800" b="1" dirty="0" smtClean="0"/>
              <a:t>) = </a:t>
            </a:r>
            <a:r>
              <a:rPr lang="el-GR" sz="2800" b="1" dirty="0" smtClean="0"/>
              <a:t>σ</a:t>
            </a:r>
            <a:r>
              <a:rPr lang="en-US" sz="2800" b="1" baseline="30000" dirty="0"/>
              <a:t>2</a:t>
            </a:r>
          </a:p>
        </p:txBody>
      </p:sp>
      <mc:AlternateContent xmlns:mc="http://schemas.openxmlformats.org/markup-compatibility/2006">
        <mc:Choice xmlns:a14="http://schemas.microsoft.com/office/drawing/2010/main" Requires="a14">
          <p:sp>
            <p:nvSpPr>
              <p:cNvPr id="8" name="TextBox 7"/>
              <p:cNvSpPr txBox="1"/>
              <p:nvPr/>
            </p:nvSpPr>
            <p:spPr>
              <a:xfrm>
                <a:off x="735636" y="3047533"/>
                <a:ext cx="6077946" cy="167629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𝑅𝑆𝐸</m:t>
                      </m:r>
                      <m:r>
                        <a:rPr lang="en-US" sz="2800" b="0" i="1" smtClean="0">
                          <a:latin typeface="Cambria Math" panose="02040503050406030204" pitchFamily="18" charset="0"/>
                        </a:rPr>
                        <m:t>= </m:t>
                      </m:r>
                      <m:rad>
                        <m:radPr>
                          <m:degHide m:val="on"/>
                          <m:ctrlPr>
                            <a:rPr lang="en-US" sz="2800" i="1" smtClean="0">
                              <a:latin typeface="Cambria Math" panose="02040503050406030204" pitchFamily="18" charset="0"/>
                            </a:rPr>
                          </m:ctrlPr>
                        </m:radPr>
                        <m:deg/>
                        <m:e>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𝑁</m:t>
                              </m:r>
                              <m:r>
                                <a:rPr lang="en-US" sz="2800" i="1">
                                  <a:latin typeface="Cambria Math" panose="02040503050406030204" pitchFamily="18" charset="0"/>
                                </a:rPr>
                                <m:t>−2</m:t>
                              </m:r>
                            </m:den>
                          </m:f>
                          <m:nary>
                            <m:naryPr>
                              <m:chr m:val="∑"/>
                              <m:ctrlPr>
                                <a:rPr lang="en-US" sz="2800" i="1">
                                  <a:latin typeface="Cambria Math" panose="02040503050406030204" pitchFamily="18" charset="0"/>
                                </a:rPr>
                              </m:ctrlPr>
                            </m:naryPr>
                            <m:sub>
                              <m:r>
                                <m:rPr>
                                  <m:brk m:alnAt="23"/>
                                </m:rPr>
                                <a:rPr lang="en-US" sz="2800" i="1">
                                  <a:latin typeface="Cambria Math" panose="02040503050406030204" pitchFamily="18" charset="0"/>
                                </a:rPr>
                                <m:t>𝑛</m:t>
                              </m:r>
                              <m:r>
                                <a:rPr lang="en-US" sz="2800" i="1">
                                  <a:latin typeface="Cambria Math" panose="02040503050406030204" pitchFamily="18" charset="0"/>
                                </a:rPr>
                                <m:t>=1</m:t>
                              </m:r>
                            </m:sub>
                            <m:sup>
                              <m:r>
                                <a:rPr lang="en-US" sz="2800" i="1">
                                  <a:latin typeface="Cambria Math" panose="02040503050406030204" pitchFamily="18" charset="0"/>
                                </a:rPr>
                                <m:t>𝑁</m:t>
                              </m:r>
                            </m:sup>
                            <m:e>
                              <m:r>
                                <a:rPr lang="en-US" sz="2800" i="1">
                                  <a:latin typeface="Cambria Math" panose="02040503050406030204" pitchFamily="18" charset="0"/>
                                </a:rPr>
                                <m:t>((</m:t>
                              </m:r>
                            </m:e>
                          </m:nary>
                          <m:acc>
                            <m:accPr>
                              <m:chr m:val="̂"/>
                              <m:ctrlPr>
                                <a:rPr lang="en-US" sz="2800" i="1">
                                  <a:latin typeface="Cambria Math" panose="02040503050406030204" pitchFamily="18" charset="0"/>
                                </a:rPr>
                              </m:ctrlPr>
                            </m:accPr>
                            <m:e>
                              <m:r>
                                <a:rPr lang="en-US" sz="2800" i="1">
                                  <a:latin typeface="Cambria Math" panose="02040503050406030204" pitchFamily="18" charset="0"/>
                                </a:rPr>
                                <m:t>𝑤</m:t>
                              </m:r>
                              <m:r>
                                <a:rPr lang="en-US" sz="2800" i="1" baseline="-25000">
                                  <a:latin typeface="Cambria Math" panose="02040503050406030204" pitchFamily="18" charset="0"/>
                                </a:rPr>
                                <m:t>0</m:t>
                              </m:r>
                            </m:e>
                          </m:acc>
                          <m:r>
                            <m:rPr>
                              <m:nor/>
                            </m:rPr>
                            <a:rPr lang="en-US" sz="2800" dirty="0"/>
                            <m:t>+</m:t>
                          </m:r>
                          <m:acc>
                            <m:accPr>
                              <m:chr m:val="̂"/>
                              <m:ctrlPr>
                                <a:rPr lang="en-US" sz="2800" i="1" dirty="0">
                                  <a:latin typeface="Cambria Math" panose="02040503050406030204" pitchFamily="18" charset="0"/>
                                </a:rPr>
                              </m:ctrlPr>
                            </m:accPr>
                            <m:e>
                              <m:r>
                                <m:rPr>
                                  <m:nor/>
                                </m:rPr>
                                <a:rPr lang="en-US" sz="2800" dirty="0"/>
                                <m:t>w</m:t>
                              </m:r>
                              <m:r>
                                <m:rPr>
                                  <m:nor/>
                                </m:rPr>
                                <a:rPr lang="en-US" sz="2800" baseline="-25000" dirty="0"/>
                                <m:t>1 </m:t>
                              </m:r>
                            </m:e>
                          </m:acc>
                          <m:r>
                            <m:rPr>
                              <m:sty m:val="p"/>
                            </m:rPr>
                            <a:rPr lang="en-US" sz="2800" dirty="0">
                              <a:latin typeface="Cambria Math" panose="02040503050406030204" pitchFamily="18" charset="0"/>
                            </a:rPr>
                            <m:t>x</m:t>
                          </m:r>
                          <m:r>
                            <m:rPr>
                              <m:nor/>
                            </m:rPr>
                            <a:rPr lang="en-US" sz="2800" baseline="-25000" dirty="0"/>
                            <m:t>n</m:t>
                          </m:r>
                          <m:r>
                            <m:rPr>
                              <m:nor/>
                            </m:rPr>
                            <a:rPr lang="en-US" sz="2800" dirty="0"/>
                            <m:t>) – </m:t>
                          </m:r>
                          <m:r>
                            <m:rPr>
                              <m:nor/>
                            </m:rPr>
                            <a:rPr lang="en-US" sz="2800" dirty="0"/>
                            <m:t>yn</m:t>
                          </m:r>
                          <m:r>
                            <m:rPr>
                              <m:nor/>
                            </m:rPr>
                            <a:rPr lang="en-US" sz="2800" dirty="0"/>
                            <m:t>)</m:t>
                          </m:r>
                          <m:r>
                            <m:rPr>
                              <m:nor/>
                            </m:rPr>
                            <a:rPr lang="en-US" sz="2800" baseline="30000" dirty="0"/>
                            <m:t>2</m:t>
                          </m:r>
                          <m:r>
                            <m:rPr>
                              <m:nor/>
                            </m:rPr>
                            <a:rPr lang="en-US" sz="2800" baseline="30000" dirty="0"/>
                            <m:t> </m:t>
                          </m:r>
                        </m:e>
                      </m:rad>
                    </m:oMath>
                  </m:oMathPara>
                </a14:m>
                <a:endParaRPr lang="en-US" sz="2800" dirty="0"/>
              </a:p>
            </p:txBody>
          </p:sp>
        </mc:Choice>
        <mc:Fallback>
          <p:sp>
            <p:nvSpPr>
              <p:cNvPr id="8" name="TextBox 7"/>
              <p:cNvSpPr txBox="1">
                <a:spLocks noRot="1" noChangeAspect="1" noMove="1" noResize="1" noEditPoints="1" noAdjustHandles="1" noChangeArrowheads="1" noChangeShapeType="1" noTextEdit="1"/>
              </p:cNvSpPr>
              <p:nvPr/>
            </p:nvSpPr>
            <p:spPr>
              <a:xfrm>
                <a:off x="735636" y="3047533"/>
                <a:ext cx="6077946" cy="1676293"/>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698141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89"/>
          <p:cNvSpPr txBox="1">
            <a:spLocks noGrp="1"/>
          </p:cNvSpPr>
          <p:nvPr>
            <p:ph type="title" idx="4294967295"/>
          </p:nvPr>
        </p:nvSpPr>
        <p:spPr>
          <a:xfrm>
            <a:off x="-1828800" y="328612"/>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366092"/>
              </a:buClr>
              <a:buSzPts val="4400"/>
              <a:buFont typeface="Calibri"/>
              <a:buNone/>
            </a:pPr>
            <a:r>
              <a:rPr lang="en-US" dirty="0">
                <a:solidFill>
                  <a:srgbClr val="000000"/>
                </a:solidFill>
              </a:rPr>
              <a:t>Probability Theory</a:t>
            </a:r>
            <a:endParaRPr dirty="0">
              <a:solidFill>
                <a:srgbClr val="000000"/>
              </a:solidFill>
            </a:endParaRPr>
          </a:p>
        </p:txBody>
      </p:sp>
      <p:pic>
        <p:nvPicPr>
          <p:cNvPr id="701" name="Google Shape;701;p89"/>
          <p:cNvPicPr preferRelativeResize="0">
            <a:picLocks noGrp="1"/>
          </p:cNvPicPr>
          <p:nvPr>
            <p:ph type="body" idx="4294967295"/>
          </p:nvPr>
        </p:nvPicPr>
        <p:blipFill rotWithShape="1">
          <a:blip r:embed="rId3">
            <a:alphaModFix/>
          </a:blip>
          <a:srcRect/>
          <a:stretch/>
        </p:blipFill>
        <p:spPr>
          <a:xfrm>
            <a:off x="228600" y="1676400"/>
            <a:ext cx="7848600" cy="3709988"/>
          </a:xfrm>
          <a:prstGeom prst="rect">
            <a:avLst/>
          </a:prstGeom>
          <a:noFill/>
          <a:ln>
            <a:noFill/>
          </a:ln>
        </p:spPr>
      </p:pic>
    </p:spTree>
    <p:extLst>
      <p:ext uri="{BB962C8B-B14F-4D97-AF65-F5344CB8AC3E}">
        <p14:creationId xmlns:p14="http://schemas.microsoft.com/office/powerpoint/2010/main" val="368824556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89585"/>
            <a:ext cx="7315201" cy="1143000"/>
          </a:xfrm>
          <a:prstGeom prst="rect">
            <a:avLst/>
          </a:prstGeom>
        </p:spPr>
        <p:txBody>
          <a:bodyPr/>
          <a:lstStyle/>
          <a:p>
            <a:r>
              <a:rPr lang="en-US" sz="3600" dirty="0" smtClean="0">
                <a:solidFill>
                  <a:srgbClr val="222222"/>
                </a:solidFill>
              </a:rPr>
              <a:t>Root-mean-square </a:t>
            </a:r>
            <a:r>
              <a:rPr lang="en-US" sz="3600" dirty="0">
                <a:solidFill>
                  <a:srgbClr val="222222"/>
                </a:solidFill>
              </a:rPr>
              <a:t>error (RMSE</a:t>
            </a:r>
            <a:r>
              <a:rPr lang="en-US" sz="3600" dirty="0" smtClean="0">
                <a:solidFill>
                  <a:srgbClr val="222222"/>
                </a:solidFill>
              </a:rPr>
              <a:t>)</a:t>
            </a:r>
            <a:br>
              <a:rPr lang="en-US" sz="3600" dirty="0" smtClean="0">
                <a:solidFill>
                  <a:srgbClr val="222222"/>
                </a:solidFill>
              </a:rPr>
            </a:br>
            <a:r>
              <a:rPr lang="en-US" sz="3600" b="1" dirty="0" smtClean="0">
                <a:solidFill>
                  <a:srgbClr val="222222"/>
                </a:solidFill>
              </a:rPr>
              <a:t>BIASED ESTIMATE</a:t>
            </a:r>
            <a:endParaRPr lang="en-US" sz="3600" b="1" dirty="0"/>
          </a:p>
        </p:txBody>
      </p:sp>
      <p:sp>
        <p:nvSpPr>
          <p:cNvPr id="3" name="Date Placeholder 2"/>
          <p:cNvSpPr>
            <a:spLocks noGrp="1"/>
          </p:cNvSpPr>
          <p:nvPr>
            <p:ph type="dt" sz="half" idx="4294967295"/>
          </p:nvPr>
        </p:nvSpPr>
        <p:spPr>
          <a:xfrm>
            <a:off x="0" y="6356350"/>
            <a:ext cx="2133600" cy="365125"/>
          </a:xfrm>
          <a:prstGeom prst="rect">
            <a:avLst/>
          </a:prstGeom>
        </p:spPr>
        <p:txBody>
          <a:bodyPr/>
          <a:lstStyle/>
          <a:p>
            <a:pPr>
              <a:defRPr/>
            </a:pPr>
            <a:fld id="{13DA625C-7372-4E2B-BF73-7A3B77124A1E}" type="datetime1">
              <a:rPr lang="en-US" smtClean="0"/>
              <a:t>4/18/2020</a:t>
            </a:fld>
            <a:endParaRPr lang="en-US"/>
          </a:p>
        </p:txBody>
      </p:sp>
      <p:sp>
        <p:nvSpPr>
          <p:cNvPr id="4" name="Slide Number Placeholder 3"/>
          <p:cNvSpPr>
            <a:spLocks noGrp="1"/>
          </p:cNvSpPr>
          <p:nvPr>
            <p:ph type="sldNum" sz="quarter" idx="4294967295"/>
          </p:nvPr>
        </p:nvSpPr>
        <p:spPr>
          <a:xfrm>
            <a:off x="7010400" y="6356350"/>
            <a:ext cx="2133600" cy="365125"/>
          </a:xfrm>
          <a:prstGeom prst="rect">
            <a:avLst/>
          </a:prstGeom>
        </p:spPr>
        <p:txBody>
          <a:bodyPr/>
          <a:lstStyle/>
          <a:p>
            <a:pPr>
              <a:defRPr/>
            </a:pPr>
            <a:fld id="{60DB935C-A2BB-404C-A6C5-67E9068028EC}" type="slidenum">
              <a:rPr lang="en-US" smtClean="0"/>
              <a:pPr>
                <a:defRPr/>
              </a:pPr>
              <a:t>50</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7462" y="3034942"/>
            <a:ext cx="3114675" cy="857250"/>
          </a:xfrm>
          <a:prstGeom prst="rect">
            <a:avLst/>
          </a:prstGeom>
        </p:spPr>
      </p:pic>
      <p:sp>
        <p:nvSpPr>
          <p:cNvPr id="7" name="Rectangle 6"/>
          <p:cNvSpPr/>
          <p:nvPr/>
        </p:nvSpPr>
        <p:spPr>
          <a:xfrm>
            <a:off x="838200" y="4114800"/>
            <a:ext cx="8305800" cy="2308324"/>
          </a:xfrm>
          <a:prstGeom prst="rect">
            <a:avLst/>
          </a:prstGeom>
        </p:spPr>
        <p:txBody>
          <a:bodyPr wrap="square">
            <a:spAutoFit/>
          </a:bodyPr>
          <a:lstStyle/>
          <a:p>
            <a:pPr marL="342900" indent="-342900">
              <a:buFont typeface="Arial" panose="020B0604020202020204" pitchFamily="34" charset="0"/>
              <a:buChar char="•"/>
            </a:pPr>
            <a:r>
              <a:rPr lang="en-US" sz="2400" dirty="0" smtClean="0">
                <a:latin typeface="medium-content-serif-font"/>
              </a:rPr>
              <a:t>RMSE </a:t>
            </a:r>
            <a:r>
              <a:rPr lang="en-US" sz="2400" dirty="0">
                <a:latin typeface="medium-content-serif-font"/>
              </a:rPr>
              <a:t>gives a relatively high weight to large </a:t>
            </a:r>
            <a:r>
              <a:rPr lang="en-US" sz="2400" dirty="0" smtClean="0">
                <a:latin typeface="medium-content-serif-font"/>
              </a:rPr>
              <a:t>errors</a:t>
            </a:r>
          </a:p>
          <a:p>
            <a:pPr marL="342900" indent="-342900">
              <a:buFont typeface="Arial" panose="020B0604020202020204" pitchFamily="34" charset="0"/>
              <a:buChar char="•"/>
            </a:pPr>
            <a:r>
              <a:rPr lang="en-US" sz="2400" dirty="0"/>
              <a:t>U</a:t>
            </a:r>
            <a:r>
              <a:rPr lang="en-US" sz="2400" dirty="0" smtClean="0"/>
              <a:t>seful </a:t>
            </a:r>
            <a:r>
              <a:rPr lang="en-US" sz="2400" dirty="0"/>
              <a:t>when large errors are particularly </a:t>
            </a:r>
            <a:r>
              <a:rPr lang="en-US" sz="2400" dirty="0" smtClean="0"/>
              <a:t>undesirable</a:t>
            </a:r>
          </a:p>
          <a:p>
            <a:pPr marL="342900" indent="-342900">
              <a:buFont typeface="Arial" panose="020B0604020202020204" pitchFamily="34" charset="0"/>
              <a:buChar char="•"/>
            </a:pPr>
            <a:r>
              <a:rPr lang="en-US" sz="2400" dirty="0"/>
              <a:t>If you are </a:t>
            </a:r>
            <a:r>
              <a:rPr lang="en-US" sz="2400" dirty="0" smtClean="0"/>
              <a:t>trying </a:t>
            </a:r>
            <a:r>
              <a:rPr lang="en-US" sz="2400" dirty="0"/>
              <a:t>to compare two models/estimators, then there is no significance to the square root. </a:t>
            </a:r>
            <a:endParaRPr lang="en-US" sz="2400" dirty="0" smtClean="0"/>
          </a:p>
          <a:p>
            <a:pPr marL="342900" indent="-342900">
              <a:buFont typeface="Arial" panose="020B0604020202020204" pitchFamily="34" charset="0"/>
              <a:buChar char="•"/>
            </a:pPr>
            <a:r>
              <a:rPr lang="en-US" sz="2400" dirty="0" smtClean="0"/>
              <a:t>Square </a:t>
            </a:r>
            <a:r>
              <a:rPr lang="en-US" sz="2400" dirty="0"/>
              <a:t>root </a:t>
            </a:r>
            <a:r>
              <a:rPr lang="en-US" sz="2400" dirty="0" smtClean="0"/>
              <a:t>- trying </a:t>
            </a:r>
            <a:r>
              <a:rPr lang="en-US" sz="2400" dirty="0"/>
              <a:t>to plot the error in terms of the same units as you made the </a:t>
            </a:r>
            <a:r>
              <a:rPr lang="en-US" sz="2400" dirty="0" smtClean="0"/>
              <a:t>estimators</a:t>
            </a:r>
            <a:endParaRPr lang="en-US" sz="2400" dirty="0"/>
          </a:p>
        </p:txBody>
      </p:sp>
      <p:sp>
        <p:nvSpPr>
          <p:cNvPr id="8" name="Rectangle 7"/>
          <p:cNvSpPr/>
          <p:nvPr/>
        </p:nvSpPr>
        <p:spPr>
          <a:xfrm>
            <a:off x="457200" y="1351766"/>
            <a:ext cx="8382000" cy="1569660"/>
          </a:xfrm>
          <a:prstGeom prst="rect">
            <a:avLst/>
          </a:prstGeom>
        </p:spPr>
        <p:txBody>
          <a:bodyPr wrap="square">
            <a:spAutoFit/>
          </a:bodyPr>
          <a:lstStyle/>
          <a:p>
            <a:r>
              <a:rPr lang="en-US" sz="2400" dirty="0">
                <a:latin typeface="medium-content-serif-font"/>
              </a:rPr>
              <a:t>Root-mean-square deviation (RMSD) or RMSE </a:t>
            </a:r>
            <a:endParaRPr lang="en-US" sz="2400" dirty="0" smtClean="0">
              <a:latin typeface="medium-content-serif-font"/>
            </a:endParaRPr>
          </a:p>
          <a:p>
            <a:pPr marL="800100" lvl="1" indent="-342900">
              <a:buFont typeface="Arial" panose="020B0604020202020204" pitchFamily="34" charset="0"/>
              <a:buChar char="•"/>
            </a:pPr>
            <a:r>
              <a:rPr lang="en-US" sz="2400" dirty="0">
                <a:latin typeface="medium-content-serif-font"/>
              </a:rPr>
              <a:t>M</a:t>
            </a:r>
            <a:r>
              <a:rPr lang="en-US" sz="2400" dirty="0" smtClean="0">
                <a:latin typeface="medium-content-serif-font"/>
              </a:rPr>
              <a:t>easure </a:t>
            </a:r>
            <a:r>
              <a:rPr lang="en-US" sz="2400" dirty="0">
                <a:latin typeface="medium-content-serif-font"/>
              </a:rPr>
              <a:t>of the differences between values (sample or population values) predicted by a model and the values observed</a:t>
            </a:r>
          </a:p>
        </p:txBody>
      </p:sp>
    </p:spTree>
    <p:extLst>
      <p:ext uri="{BB962C8B-B14F-4D97-AF65-F5344CB8AC3E}">
        <p14:creationId xmlns:p14="http://schemas.microsoft.com/office/powerpoint/2010/main" val="399751466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79294" y="0"/>
            <a:ext cx="7189694" cy="1143000"/>
          </a:xfrm>
          <a:prstGeom prst="rect">
            <a:avLst/>
          </a:prstGeom>
        </p:spPr>
        <p:txBody>
          <a:bodyPr/>
          <a:lstStyle/>
          <a:p>
            <a:r>
              <a:rPr lang="en-US" sz="3600" b="1" dirty="0">
                <a:latin typeface="medium-content-serif-font"/>
              </a:rPr>
              <a:t>Mean Absolute Error (MAE</a:t>
            </a:r>
            <a:r>
              <a:rPr lang="en-US" sz="3600" b="1" dirty="0" smtClean="0">
                <a:latin typeface="medium-content-serif-font"/>
              </a:rPr>
              <a:t>)</a:t>
            </a:r>
            <a:br>
              <a:rPr lang="en-US" sz="3600" b="1" dirty="0" smtClean="0">
                <a:latin typeface="medium-content-serif-font"/>
              </a:rPr>
            </a:br>
            <a:r>
              <a:rPr lang="en-US" sz="3600" b="1" dirty="0">
                <a:solidFill>
                  <a:srgbClr val="222222"/>
                </a:solidFill>
              </a:rPr>
              <a:t>BIASED ESTIMATE</a:t>
            </a:r>
            <a:endParaRPr lang="en-US" sz="3600" dirty="0"/>
          </a:p>
        </p:txBody>
      </p:sp>
      <p:sp>
        <p:nvSpPr>
          <p:cNvPr id="3" name="Date Placeholder 2"/>
          <p:cNvSpPr>
            <a:spLocks noGrp="1"/>
          </p:cNvSpPr>
          <p:nvPr>
            <p:ph type="dt" sz="half" idx="4294967295"/>
          </p:nvPr>
        </p:nvSpPr>
        <p:spPr>
          <a:xfrm>
            <a:off x="0" y="6356350"/>
            <a:ext cx="2133600" cy="365125"/>
          </a:xfrm>
          <a:prstGeom prst="rect">
            <a:avLst/>
          </a:prstGeom>
        </p:spPr>
        <p:txBody>
          <a:bodyPr/>
          <a:lstStyle/>
          <a:p>
            <a:pPr>
              <a:defRPr/>
            </a:pPr>
            <a:fld id="{13DA625C-7372-4E2B-BF73-7A3B77124A1E}" type="datetime1">
              <a:rPr lang="en-US" smtClean="0"/>
              <a:t>4/18/2020</a:t>
            </a:fld>
            <a:endParaRPr lang="en-US"/>
          </a:p>
        </p:txBody>
      </p:sp>
      <p:sp>
        <p:nvSpPr>
          <p:cNvPr id="4" name="Slide Number Placeholder 3"/>
          <p:cNvSpPr>
            <a:spLocks noGrp="1"/>
          </p:cNvSpPr>
          <p:nvPr>
            <p:ph type="sldNum" sz="quarter" idx="4294967295"/>
          </p:nvPr>
        </p:nvSpPr>
        <p:spPr>
          <a:xfrm>
            <a:off x="7010400" y="6356350"/>
            <a:ext cx="2133600" cy="365125"/>
          </a:xfrm>
          <a:prstGeom prst="rect">
            <a:avLst/>
          </a:prstGeom>
        </p:spPr>
        <p:txBody>
          <a:bodyPr/>
          <a:lstStyle/>
          <a:p>
            <a:pPr>
              <a:defRPr/>
            </a:pPr>
            <a:fld id="{60DB935C-A2BB-404C-A6C5-67E9068028EC}" type="slidenum">
              <a:rPr lang="en-US" smtClean="0"/>
              <a:pPr>
                <a:defRPr/>
              </a:pPr>
              <a:t>51</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3585088"/>
            <a:ext cx="3000375" cy="857250"/>
          </a:xfrm>
          <a:prstGeom prst="rect">
            <a:avLst/>
          </a:prstGeom>
        </p:spPr>
      </p:pic>
      <p:sp>
        <p:nvSpPr>
          <p:cNvPr id="7" name="Rectangle 6"/>
          <p:cNvSpPr/>
          <p:nvPr/>
        </p:nvSpPr>
        <p:spPr>
          <a:xfrm>
            <a:off x="1423987" y="2038825"/>
            <a:ext cx="6248400" cy="1200329"/>
          </a:xfrm>
          <a:prstGeom prst="rect">
            <a:avLst/>
          </a:prstGeom>
        </p:spPr>
        <p:txBody>
          <a:bodyPr wrap="square">
            <a:spAutoFit/>
          </a:bodyPr>
          <a:lstStyle/>
          <a:p>
            <a:r>
              <a:rPr lang="en-US" sz="2400" b="1" dirty="0">
                <a:latin typeface="medium-content-serif-font"/>
              </a:rPr>
              <a:t>Mean Absolute Error (MAE): </a:t>
            </a:r>
            <a:r>
              <a:rPr lang="en-US" sz="2400" dirty="0">
                <a:latin typeface="medium-content-serif-font"/>
              </a:rPr>
              <a:t>MAE measures the average magnitude of the errors in a set of predictions</a:t>
            </a:r>
            <a:endParaRPr lang="en-US" sz="2400" dirty="0"/>
          </a:p>
        </p:txBody>
      </p:sp>
    </p:spTree>
    <p:extLst>
      <p:ext uri="{BB962C8B-B14F-4D97-AF65-F5344CB8AC3E}">
        <p14:creationId xmlns:p14="http://schemas.microsoft.com/office/powerpoint/2010/main" val="282815407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81000"/>
            <a:ext cx="8229600" cy="1143000"/>
          </a:xfrm>
          <a:prstGeom prst="rect">
            <a:avLst/>
          </a:prstGeom>
        </p:spPr>
        <p:txBody>
          <a:bodyPr/>
          <a:lstStyle/>
          <a:p>
            <a:r>
              <a:rPr lang="en-US" dirty="0" smtClean="0"/>
              <a:t>Linear Regression Error Function</a:t>
            </a:r>
            <a:endParaRPr lang="en-US" dirty="0"/>
          </a:p>
        </p:txBody>
      </p:sp>
      <p:sp>
        <p:nvSpPr>
          <p:cNvPr id="3" name="Date Placeholder 2"/>
          <p:cNvSpPr>
            <a:spLocks noGrp="1"/>
          </p:cNvSpPr>
          <p:nvPr>
            <p:ph type="dt" sz="half" idx="4294967295"/>
          </p:nvPr>
        </p:nvSpPr>
        <p:spPr>
          <a:xfrm>
            <a:off x="0" y="6356350"/>
            <a:ext cx="2133600" cy="365125"/>
          </a:xfrm>
          <a:prstGeom prst="rect">
            <a:avLst/>
          </a:prstGeom>
        </p:spPr>
        <p:txBody>
          <a:bodyPr/>
          <a:lstStyle/>
          <a:p>
            <a:pPr>
              <a:defRPr/>
            </a:pPr>
            <a:fld id="{13DA625C-7372-4E2B-BF73-7A3B77124A1E}" type="datetime1">
              <a:rPr lang="en-US" smtClean="0"/>
              <a:t>4/18/2020</a:t>
            </a:fld>
            <a:endParaRPr lang="en-US"/>
          </a:p>
        </p:txBody>
      </p:sp>
      <p:sp>
        <p:nvSpPr>
          <p:cNvPr id="4" name="Slide Number Placeholder 3"/>
          <p:cNvSpPr>
            <a:spLocks noGrp="1"/>
          </p:cNvSpPr>
          <p:nvPr>
            <p:ph type="sldNum" sz="quarter" idx="4294967295"/>
          </p:nvPr>
        </p:nvSpPr>
        <p:spPr>
          <a:xfrm>
            <a:off x="7010400" y="6356350"/>
            <a:ext cx="2133600" cy="365125"/>
          </a:xfrm>
          <a:prstGeom prst="rect">
            <a:avLst/>
          </a:prstGeom>
        </p:spPr>
        <p:txBody>
          <a:bodyPr/>
          <a:lstStyle/>
          <a:p>
            <a:pPr>
              <a:defRPr/>
            </a:pPr>
            <a:fld id="{60DB935C-A2BB-404C-A6C5-67E9068028EC}" type="slidenum">
              <a:rPr lang="en-US" smtClean="0"/>
              <a:pPr>
                <a:defRPr/>
              </a:pPr>
              <a:t>52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6400"/>
            <a:ext cx="9100468" cy="3886200"/>
          </a:xfrm>
          <a:prstGeom prst="rect">
            <a:avLst/>
          </a:prstGeom>
        </p:spPr>
      </p:pic>
    </p:spTree>
    <p:extLst>
      <p:ext uri="{BB962C8B-B14F-4D97-AF65-F5344CB8AC3E}">
        <p14:creationId xmlns:p14="http://schemas.microsoft.com/office/powerpoint/2010/main" val="5538793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57813" y="4896669"/>
            <a:ext cx="3314700" cy="738664"/>
          </a:xfrm>
          <a:prstGeom prst="rect">
            <a:avLst/>
          </a:prstGeom>
          <a:noFill/>
        </p:spPr>
        <p:txBody>
          <a:bodyPr wrap="square" rtlCol="0">
            <a:spAutoFit/>
          </a:bodyPr>
          <a:lstStyle/>
          <a:p>
            <a:r>
              <a:rPr lang="en-US" sz="2100" b="1" dirty="0">
                <a:solidFill>
                  <a:srgbClr val="0000FF"/>
                </a:solidFill>
              </a:rPr>
              <a:t>Predicting sales of an item </a:t>
            </a: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3314700" y="2366000"/>
              <a:ext cx="2356560" cy="1946700"/>
            </p14:xfrm>
          </p:contentPart>
        </mc:Choice>
        <mc:Fallback xmlns="">
          <p:pic>
            <p:nvPicPr>
              <p:cNvPr id="5" name="Ink 4"/>
              <p:cNvPicPr/>
              <p:nvPr/>
            </p:nvPicPr>
            <p:blipFill>
              <a:blip r:embed="rId3"/>
              <a:stretch>
                <a:fillRect/>
              </a:stretch>
            </p:blipFill>
            <p:spPr>
              <a:xfrm>
                <a:off x="3301020" y="2350521"/>
                <a:ext cx="2384280" cy="1976577"/>
              </a:xfrm>
              <a:prstGeom prst="rect">
                <a:avLst/>
              </a:prstGeom>
            </p:spPr>
          </p:pic>
        </mc:Fallback>
      </mc:AlternateContent>
      <p:graphicFrame>
        <p:nvGraphicFramePr>
          <p:cNvPr id="6" name="Table 5"/>
          <p:cNvGraphicFramePr>
            <a:graphicFrameLocks noGrp="1"/>
          </p:cNvGraphicFramePr>
          <p:nvPr>
            <p:extLst/>
          </p:nvPr>
        </p:nvGraphicFramePr>
        <p:xfrm>
          <a:off x="6343650" y="1714500"/>
          <a:ext cx="2343150" cy="2400300"/>
        </p:xfrm>
        <a:graphic>
          <a:graphicData uri="http://schemas.openxmlformats.org/drawingml/2006/table">
            <a:tbl>
              <a:tblPr firstRow="1" bandRow="1">
                <a:tableStyleId>{5C22544A-7EE6-4342-B048-85BDC9FD1C3A}</a:tableStyleId>
              </a:tblPr>
              <a:tblGrid>
                <a:gridCol w="1143000"/>
                <a:gridCol w="1200150"/>
              </a:tblGrid>
              <a:tr h="685800">
                <a:tc>
                  <a:txBody>
                    <a:bodyPr/>
                    <a:lstStyle/>
                    <a:p>
                      <a:r>
                        <a:rPr lang="en-US" sz="1400" dirty="0" smtClean="0"/>
                        <a:t>Advertising</a:t>
                      </a:r>
                    </a:p>
                    <a:p>
                      <a:r>
                        <a:rPr lang="en-US" sz="1400" dirty="0" smtClean="0"/>
                        <a:t>(in</a:t>
                      </a:r>
                      <a:r>
                        <a:rPr lang="en-US" sz="1400" baseline="0" dirty="0" smtClean="0"/>
                        <a:t> lakhs of rupees)</a:t>
                      </a:r>
                      <a:endParaRPr lang="en-US" sz="1400" dirty="0"/>
                    </a:p>
                  </a:txBody>
                  <a:tcPr marL="68580" marR="68580" marT="34290" marB="34290"/>
                </a:tc>
                <a:tc>
                  <a:txBody>
                    <a:bodyPr/>
                    <a:lstStyle/>
                    <a:p>
                      <a:r>
                        <a:rPr lang="en-US" sz="1400" dirty="0" smtClean="0"/>
                        <a:t>Sales</a:t>
                      </a:r>
                    </a:p>
                    <a:p>
                      <a:r>
                        <a:rPr lang="en-US" sz="1400" dirty="0" smtClean="0"/>
                        <a:t>(in lakhs of</a:t>
                      </a:r>
                      <a:r>
                        <a:rPr lang="en-US" sz="1400" baseline="0" dirty="0" smtClean="0"/>
                        <a:t> rupees)</a:t>
                      </a:r>
                      <a:endParaRPr lang="en-US" sz="1400" dirty="0"/>
                    </a:p>
                  </a:txBody>
                  <a:tcPr marL="68580" marR="68580" marT="34290" marB="34290"/>
                </a:tc>
              </a:tr>
              <a:tr h="278130">
                <a:tc>
                  <a:txBody>
                    <a:bodyPr/>
                    <a:lstStyle/>
                    <a:p>
                      <a:r>
                        <a:rPr lang="en-US" sz="1400" dirty="0" smtClean="0"/>
                        <a:t>10</a:t>
                      </a:r>
                      <a:endParaRPr lang="en-US" sz="1400" dirty="0"/>
                    </a:p>
                  </a:txBody>
                  <a:tcPr marL="68580" marR="68580" marT="34290" marB="34290"/>
                </a:tc>
                <a:tc>
                  <a:txBody>
                    <a:bodyPr/>
                    <a:lstStyle/>
                    <a:p>
                      <a:r>
                        <a:rPr lang="en-US" sz="1400" dirty="0" smtClean="0"/>
                        <a:t>520</a:t>
                      </a:r>
                      <a:endParaRPr lang="en-US" sz="1400" dirty="0"/>
                    </a:p>
                  </a:txBody>
                  <a:tcPr marL="68580" marR="68580" marT="34290" marB="34290"/>
                </a:tc>
              </a:tr>
              <a:tr h="278130">
                <a:tc>
                  <a:txBody>
                    <a:bodyPr/>
                    <a:lstStyle/>
                    <a:p>
                      <a:r>
                        <a:rPr lang="en-US" sz="1400" dirty="0" smtClean="0"/>
                        <a:t>20</a:t>
                      </a:r>
                      <a:endParaRPr lang="en-US" sz="1400" dirty="0"/>
                    </a:p>
                  </a:txBody>
                  <a:tcPr marL="68580" marR="68580" marT="34290" marB="34290"/>
                </a:tc>
                <a:tc>
                  <a:txBody>
                    <a:bodyPr/>
                    <a:lstStyle/>
                    <a:p>
                      <a:r>
                        <a:rPr lang="en-US" sz="1400" dirty="0" smtClean="0"/>
                        <a:t>625</a:t>
                      </a:r>
                      <a:endParaRPr lang="en-US" sz="1400" dirty="0"/>
                    </a:p>
                  </a:txBody>
                  <a:tcPr marL="68580" marR="68580" marT="34290" marB="34290"/>
                </a:tc>
              </a:tr>
              <a:tr h="278130">
                <a:tc>
                  <a:txBody>
                    <a:bodyPr/>
                    <a:lstStyle/>
                    <a:p>
                      <a:r>
                        <a:rPr lang="en-US" sz="1400" dirty="0" smtClean="0"/>
                        <a:t>35</a:t>
                      </a:r>
                      <a:endParaRPr lang="en-US" sz="1400" dirty="0"/>
                    </a:p>
                  </a:txBody>
                  <a:tcPr marL="68580" marR="68580" marT="34290" marB="34290"/>
                </a:tc>
                <a:tc>
                  <a:txBody>
                    <a:bodyPr/>
                    <a:lstStyle/>
                    <a:p>
                      <a:r>
                        <a:rPr lang="en-US" sz="1400" dirty="0" smtClean="0"/>
                        <a:t>700</a:t>
                      </a:r>
                      <a:endParaRPr lang="en-US" sz="1400" dirty="0"/>
                    </a:p>
                  </a:txBody>
                  <a:tcPr marL="68580" marR="68580" marT="34290" marB="34290"/>
                </a:tc>
              </a:tr>
              <a:tr h="278130">
                <a:tc>
                  <a:txBody>
                    <a:bodyPr/>
                    <a:lstStyle/>
                    <a:p>
                      <a:r>
                        <a:rPr lang="en-US" sz="1400" dirty="0" smtClean="0"/>
                        <a:t>50</a:t>
                      </a:r>
                      <a:endParaRPr lang="en-US" sz="1400" dirty="0"/>
                    </a:p>
                  </a:txBody>
                  <a:tcPr marL="68580" marR="68580" marT="34290" marB="34290"/>
                </a:tc>
                <a:tc>
                  <a:txBody>
                    <a:bodyPr/>
                    <a:lstStyle/>
                    <a:p>
                      <a:r>
                        <a:rPr lang="en-US" sz="1400" dirty="0" smtClean="0"/>
                        <a:t>780</a:t>
                      </a:r>
                      <a:endParaRPr lang="en-US" sz="1400" dirty="0"/>
                    </a:p>
                  </a:txBody>
                  <a:tcPr marL="68580" marR="68580" marT="34290" marB="34290"/>
                </a:tc>
              </a:tr>
              <a:tr h="278130">
                <a:tc>
                  <a:txBody>
                    <a:bodyPr/>
                    <a:lstStyle/>
                    <a:p>
                      <a:r>
                        <a:rPr lang="en-US" sz="1400" dirty="0" smtClean="0"/>
                        <a:t>20</a:t>
                      </a:r>
                      <a:endParaRPr lang="en-US" sz="1400" dirty="0"/>
                    </a:p>
                  </a:txBody>
                  <a:tcPr marL="68580" marR="68580" marT="34290" marB="34290"/>
                </a:tc>
                <a:tc>
                  <a:txBody>
                    <a:bodyPr/>
                    <a:lstStyle/>
                    <a:p>
                      <a:r>
                        <a:rPr lang="en-US" sz="1400" dirty="0" smtClean="0"/>
                        <a:t>605</a:t>
                      </a:r>
                      <a:endParaRPr lang="en-US" sz="1400" dirty="0"/>
                    </a:p>
                  </a:txBody>
                  <a:tcPr marL="68580" marR="68580" marT="34290" marB="34290"/>
                </a:tc>
              </a:tr>
              <a:tr h="278130">
                <a:tc>
                  <a:txBody>
                    <a:bodyPr/>
                    <a:lstStyle/>
                    <a:p>
                      <a:endParaRPr lang="en-US" sz="1400" dirty="0"/>
                    </a:p>
                  </a:txBody>
                  <a:tcPr marL="68580" marR="68580" marT="34290" marB="34290"/>
                </a:tc>
                <a:tc>
                  <a:txBody>
                    <a:bodyPr/>
                    <a:lstStyle/>
                    <a:p>
                      <a:endParaRPr lang="en-US" sz="1400" dirty="0"/>
                    </a:p>
                  </a:txBody>
                  <a:tcPr marL="68580" marR="68580" marT="34290" marB="34290"/>
                </a:tc>
              </a:tr>
            </a:tbl>
          </a:graphicData>
        </a:graphic>
      </p:graphicFrame>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4428810" y="2211840"/>
              <a:ext cx="1856250" cy="1897290"/>
            </p14:xfrm>
          </p:contentPart>
        </mc:Choice>
        <mc:Fallback xmlns="">
          <p:pic>
            <p:nvPicPr>
              <p:cNvPr id="3" name="Ink 2"/>
              <p:cNvPicPr/>
              <p:nvPr/>
            </p:nvPicPr>
            <p:blipFill>
              <a:blip r:embed="rId5"/>
              <a:stretch>
                <a:fillRect/>
              </a:stretch>
            </p:blipFill>
            <p:spPr>
              <a:xfrm>
                <a:off x="4419091" y="2200319"/>
                <a:ext cx="1873527" cy="191565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p14:cNvContentPartPr/>
              <p14:nvPr/>
            </p14:nvContentPartPr>
            <p14:xfrm>
              <a:off x="3815100" y="1631610"/>
              <a:ext cx="3017790" cy="2465100"/>
            </p14:xfrm>
          </p:contentPart>
        </mc:Choice>
        <mc:Fallback xmlns="">
          <p:pic>
            <p:nvPicPr>
              <p:cNvPr id="7" name="Ink 6"/>
              <p:cNvPicPr/>
              <p:nvPr/>
            </p:nvPicPr>
            <p:blipFill>
              <a:blip r:embed="rId7"/>
              <a:stretch>
                <a:fillRect/>
              </a:stretch>
            </p:blipFill>
            <p:spPr>
              <a:xfrm>
                <a:off x="3804299" y="1626930"/>
                <a:ext cx="3038312" cy="2475539"/>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p14:cNvContentPartPr/>
              <p14:nvPr/>
            </p14:nvContentPartPr>
            <p14:xfrm>
              <a:off x="115830" y="1214460"/>
              <a:ext cx="8364060" cy="4570290"/>
            </p14:xfrm>
          </p:contentPart>
        </mc:Choice>
        <mc:Fallback xmlns="">
          <p:pic>
            <p:nvPicPr>
              <p:cNvPr id="8" name="Ink 7"/>
              <p:cNvPicPr/>
              <p:nvPr/>
            </p:nvPicPr>
            <p:blipFill>
              <a:blip r:embed="rId9"/>
              <a:stretch>
                <a:fillRect/>
              </a:stretch>
            </p:blipFill>
            <p:spPr>
              <a:xfrm>
                <a:off x="101070" y="1201500"/>
                <a:ext cx="8390341" cy="4596931"/>
              </a:xfrm>
              <a:prstGeom prst="rect">
                <a:avLst/>
              </a:prstGeom>
            </p:spPr>
          </p:pic>
        </mc:Fallback>
      </mc:AlternateContent>
      <p:sp>
        <p:nvSpPr>
          <p:cNvPr id="9" name="TextBox 8"/>
          <p:cNvSpPr txBox="1"/>
          <p:nvPr/>
        </p:nvSpPr>
        <p:spPr>
          <a:xfrm>
            <a:off x="88936" y="5767602"/>
            <a:ext cx="8153400" cy="584775"/>
          </a:xfrm>
          <a:prstGeom prst="rect">
            <a:avLst/>
          </a:prstGeom>
          <a:noFill/>
        </p:spPr>
        <p:txBody>
          <a:bodyPr wrap="square" rtlCol="0">
            <a:spAutoFit/>
          </a:bodyPr>
          <a:lstStyle/>
          <a:p>
            <a:r>
              <a:rPr lang="en-US" b="1" dirty="0" smtClean="0"/>
              <a:t>Variability without considering the independent variable is much more than the variability considering the dependent variable. </a:t>
            </a:r>
            <a:r>
              <a:rPr lang="en-US" b="1" dirty="0" err="1" smtClean="0"/>
              <a:t>i.e</a:t>
            </a:r>
            <a:r>
              <a:rPr lang="en-US" b="1" dirty="0" smtClean="0"/>
              <a:t> TSS &gt;&gt; RSS</a:t>
            </a:r>
            <a:endParaRPr lang="en-US" b="1" dirty="0"/>
          </a:p>
        </p:txBody>
      </p:sp>
      <p:sp>
        <p:nvSpPr>
          <p:cNvPr id="10" name="Title 1"/>
          <p:cNvSpPr txBox="1">
            <a:spLocks/>
          </p:cNvSpPr>
          <p:nvPr/>
        </p:nvSpPr>
        <p:spPr>
          <a:xfrm>
            <a:off x="0" y="647524"/>
            <a:ext cx="8382000" cy="765175"/>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US" sz="3200" b="1" dirty="0" smtClean="0"/>
              <a:t>R^2 Error - </a:t>
            </a:r>
            <a:r>
              <a:rPr lang="en-US" sz="3200" b="1" dirty="0">
                <a:solidFill>
                  <a:srgbClr val="222222"/>
                </a:solidFill>
              </a:rPr>
              <a:t>BIASED ESTIMATE</a:t>
            </a:r>
            <a:r>
              <a:rPr lang="en-US" sz="3200" b="1" dirty="0" smtClean="0"/>
              <a:t> </a:t>
            </a:r>
            <a:endParaRPr lang="en-US" sz="3200" b="1" dirty="0"/>
          </a:p>
        </p:txBody>
      </p:sp>
      <mc:AlternateContent xmlns:mc="http://schemas.openxmlformats.org/markup-compatibility/2006">
        <mc:Choice xmlns:p14="http://schemas.microsoft.com/office/powerpoint/2010/main" Requires="p14">
          <p:contentPart p14:bwMode="auto" r:id="rId10">
            <p14:nvContentPartPr>
              <p14:cNvPr id="2" name="Ink 1"/>
              <p14:cNvContentPartPr/>
              <p14:nvPr/>
            </p14:nvContentPartPr>
            <p14:xfrm>
              <a:off x="-44640" y="1205640"/>
              <a:ext cx="5313600" cy="3920400"/>
            </p14:xfrm>
          </p:contentPart>
        </mc:Choice>
        <mc:Fallback>
          <p:pic>
            <p:nvPicPr>
              <p:cNvPr id="2" name="Ink 1"/>
              <p:cNvPicPr/>
              <p:nvPr/>
            </p:nvPicPr>
            <p:blipFill>
              <a:blip r:embed="rId11"/>
              <a:stretch>
                <a:fillRect/>
              </a:stretch>
            </p:blipFill>
            <p:spPr>
              <a:xfrm>
                <a:off x="-54000" y="1196280"/>
                <a:ext cx="5332320" cy="3939120"/>
              </a:xfrm>
              <a:prstGeom prst="rect">
                <a:avLst/>
              </a:prstGeom>
            </p:spPr>
          </p:pic>
        </mc:Fallback>
      </mc:AlternateContent>
    </p:spTree>
    <p:extLst>
      <p:ext uri="{BB962C8B-B14F-4D97-AF65-F5344CB8AC3E}">
        <p14:creationId xmlns:p14="http://schemas.microsoft.com/office/powerpoint/2010/main" val="211799017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1771650"/>
            <a:ext cx="4038600" cy="415498"/>
          </a:xfrm>
          <a:prstGeom prst="rect">
            <a:avLst/>
          </a:prstGeom>
          <a:noFill/>
        </p:spPr>
        <p:txBody>
          <a:bodyPr wrap="square" rtlCol="0">
            <a:spAutoFit/>
          </a:bodyPr>
          <a:lstStyle/>
          <a:p>
            <a:r>
              <a:rPr lang="en-US" sz="2100" b="1" dirty="0">
                <a:solidFill>
                  <a:srgbClr val="0000FF"/>
                </a:solidFill>
              </a:rPr>
              <a:t>Predicting sales of an item </a:t>
            </a:r>
          </a:p>
        </p:txBody>
      </p:sp>
      <p:graphicFrame>
        <p:nvGraphicFramePr>
          <p:cNvPr id="6" name="Table 5"/>
          <p:cNvGraphicFramePr>
            <a:graphicFrameLocks noGrp="1"/>
          </p:cNvGraphicFramePr>
          <p:nvPr>
            <p:extLst>
              <p:ext uri="{D42A27DB-BD31-4B8C-83A1-F6EECF244321}">
                <p14:modId xmlns:p14="http://schemas.microsoft.com/office/powerpoint/2010/main" val="1362579481"/>
              </p:ext>
            </p:extLst>
          </p:nvPr>
        </p:nvGraphicFramePr>
        <p:xfrm>
          <a:off x="4800600" y="1676401"/>
          <a:ext cx="3124200" cy="2545975"/>
        </p:xfrm>
        <a:graphic>
          <a:graphicData uri="http://schemas.openxmlformats.org/drawingml/2006/table">
            <a:tbl>
              <a:tblPr firstRow="1" bandRow="1">
                <a:tableStyleId>{5C22544A-7EE6-4342-B048-85BDC9FD1C3A}</a:tableStyleId>
              </a:tblPr>
              <a:tblGrid>
                <a:gridCol w="1524000"/>
                <a:gridCol w="1600200"/>
              </a:tblGrid>
              <a:tr h="751669">
                <a:tc>
                  <a:txBody>
                    <a:bodyPr/>
                    <a:lstStyle/>
                    <a:p>
                      <a:r>
                        <a:rPr lang="en-US" sz="1400" dirty="0" smtClean="0"/>
                        <a:t>Advertising</a:t>
                      </a:r>
                    </a:p>
                    <a:p>
                      <a:r>
                        <a:rPr lang="en-US" sz="1400" dirty="0" smtClean="0"/>
                        <a:t>(in</a:t>
                      </a:r>
                      <a:r>
                        <a:rPr lang="en-US" sz="1400" baseline="0" dirty="0" smtClean="0"/>
                        <a:t> lakhs of rupees)</a:t>
                      </a:r>
                      <a:endParaRPr lang="en-US" sz="1400" dirty="0"/>
                    </a:p>
                  </a:txBody>
                  <a:tcPr marL="68580" marR="68580" marT="34290" marB="34290"/>
                </a:tc>
                <a:tc>
                  <a:txBody>
                    <a:bodyPr/>
                    <a:lstStyle/>
                    <a:p>
                      <a:r>
                        <a:rPr lang="en-US" sz="1400" dirty="0" smtClean="0"/>
                        <a:t>Sales</a:t>
                      </a:r>
                    </a:p>
                    <a:p>
                      <a:r>
                        <a:rPr lang="en-US" sz="1400" dirty="0" smtClean="0"/>
                        <a:t>(in lakhs of</a:t>
                      </a:r>
                      <a:r>
                        <a:rPr lang="en-US" sz="1400" baseline="0" dirty="0" smtClean="0"/>
                        <a:t> rupees)</a:t>
                      </a:r>
                      <a:endParaRPr lang="en-US" sz="1400" dirty="0"/>
                    </a:p>
                  </a:txBody>
                  <a:tcPr marL="68580" marR="68580" marT="34290" marB="34290"/>
                </a:tc>
              </a:tr>
              <a:tr h="299051">
                <a:tc>
                  <a:txBody>
                    <a:bodyPr/>
                    <a:lstStyle/>
                    <a:p>
                      <a:r>
                        <a:rPr lang="en-US" sz="1400" dirty="0" smtClean="0"/>
                        <a:t>10</a:t>
                      </a:r>
                      <a:endParaRPr lang="en-US" sz="1400" dirty="0"/>
                    </a:p>
                  </a:txBody>
                  <a:tcPr marL="68580" marR="68580" marT="34290" marB="34290"/>
                </a:tc>
                <a:tc>
                  <a:txBody>
                    <a:bodyPr/>
                    <a:lstStyle/>
                    <a:p>
                      <a:r>
                        <a:rPr lang="en-US" sz="1400" dirty="0" smtClean="0"/>
                        <a:t>520</a:t>
                      </a:r>
                      <a:endParaRPr lang="en-US" sz="1400" dirty="0"/>
                    </a:p>
                  </a:txBody>
                  <a:tcPr marL="68580" marR="68580" marT="34290" marB="34290"/>
                </a:tc>
              </a:tr>
              <a:tr h="299051">
                <a:tc>
                  <a:txBody>
                    <a:bodyPr/>
                    <a:lstStyle/>
                    <a:p>
                      <a:r>
                        <a:rPr lang="en-US" sz="1400" dirty="0" smtClean="0"/>
                        <a:t>20</a:t>
                      </a:r>
                      <a:endParaRPr lang="en-US" sz="1400" dirty="0"/>
                    </a:p>
                  </a:txBody>
                  <a:tcPr marL="68580" marR="68580" marT="34290" marB="34290"/>
                </a:tc>
                <a:tc>
                  <a:txBody>
                    <a:bodyPr/>
                    <a:lstStyle/>
                    <a:p>
                      <a:r>
                        <a:rPr lang="en-US" sz="1400" dirty="0" smtClean="0"/>
                        <a:t>625</a:t>
                      </a:r>
                      <a:endParaRPr lang="en-US" sz="1400" dirty="0"/>
                    </a:p>
                  </a:txBody>
                  <a:tcPr marL="68580" marR="68580" marT="34290" marB="34290"/>
                </a:tc>
              </a:tr>
              <a:tr h="299051">
                <a:tc>
                  <a:txBody>
                    <a:bodyPr/>
                    <a:lstStyle/>
                    <a:p>
                      <a:r>
                        <a:rPr lang="en-US" sz="1400" dirty="0" smtClean="0"/>
                        <a:t>35</a:t>
                      </a:r>
                      <a:endParaRPr lang="en-US" sz="1400" dirty="0"/>
                    </a:p>
                  </a:txBody>
                  <a:tcPr marL="68580" marR="68580" marT="34290" marB="34290"/>
                </a:tc>
                <a:tc>
                  <a:txBody>
                    <a:bodyPr/>
                    <a:lstStyle/>
                    <a:p>
                      <a:r>
                        <a:rPr lang="en-US" sz="1400" dirty="0" smtClean="0"/>
                        <a:t>700</a:t>
                      </a:r>
                      <a:endParaRPr lang="en-US" sz="1400" dirty="0"/>
                    </a:p>
                  </a:txBody>
                  <a:tcPr marL="68580" marR="68580" marT="34290" marB="34290"/>
                </a:tc>
              </a:tr>
              <a:tr h="299051">
                <a:tc>
                  <a:txBody>
                    <a:bodyPr/>
                    <a:lstStyle/>
                    <a:p>
                      <a:r>
                        <a:rPr lang="en-US" sz="1400" dirty="0" smtClean="0"/>
                        <a:t>50</a:t>
                      </a:r>
                      <a:endParaRPr lang="en-US" sz="1400" dirty="0"/>
                    </a:p>
                  </a:txBody>
                  <a:tcPr marL="68580" marR="68580" marT="34290" marB="34290"/>
                </a:tc>
                <a:tc>
                  <a:txBody>
                    <a:bodyPr/>
                    <a:lstStyle/>
                    <a:p>
                      <a:r>
                        <a:rPr lang="en-US" sz="1400" dirty="0" smtClean="0"/>
                        <a:t>780</a:t>
                      </a:r>
                      <a:endParaRPr lang="en-US" sz="1400" dirty="0"/>
                    </a:p>
                  </a:txBody>
                  <a:tcPr marL="68580" marR="68580" marT="34290" marB="34290"/>
                </a:tc>
              </a:tr>
              <a:tr h="299051">
                <a:tc>
                  <a:txBody>
                    <a:bodyPr/>
                    <a:lstStyle/>
                    <a:p>
                      <a:r>
                        <a:rPr lang="en-US" sz="1400" dirty="0" smtClean="0"/>
                        <a:t>20</a:t>
                      </a:r>
                      <a:endParaRPr lang="en-US" sz="1400" dirty="0"/>
                    </a:p>
                  </a:txBody>
                  <a:tcPr marL="68580" marR="68580" marT="34290" marB="34290"/>
                </a:tc>
                <a:tc>
                  <a:txBody>
                    <a:bodyPr/>
                    <a:lstStyle/>
                    <a:p>
                      <a:r>
                        <a:rPr lang="en-US" sz="1400" dirty="0" smtClean="0"/>
                        <a:t>605</a:t>
                      </a:r>
                      <a:endParaRPr lang="en-US" sz="1400" dirty="0"/>
                    </a:p>
                  </a:txBody>
                  <a:tcPr marL="68580" marR="68580" marT="34290" marB="34290"/>
                </a:tc>
              </a:tr>
              <a:tr h="299051">
                <a:tc>
                  <a:txBody>
                    <a:bodyPr/>
                    <a:lstStyle/>
                    <a:p>
                      <a:endParaRPr lang="en-US" sz="1400" dirty="0"/>
                    </a:p>
                  </a:txBody>
                  <a:tcPr marL="68580" marR="68580" marT="34290" marB="34290"/>
                </a:tc>
                <a:tc>
                  <a:txBody>
                    <a:bodyPr/>
                    <a:lstStyle/>
                    <a:p>
                      <a:endParaRPr lang="en-US" sz="1400" dirty="0"/>
                    </a:p>
                  </a:txBody>
                  <a:tcPr marL="68580" marR="68580" marT="34290" marB="34290"/>
                </a:tc>
              </a:tr>
            </a:tbl>
          </a:graphicData>
        </a:graphic>
      </p:graphicFrame>
      <p:sp>
        <p:nvSpPr>
          <p:cNvPr id="8" name="TextBox 7"/>
          <p:cNvSpPr txBox="1"/>
          <p:nvPr/>
        </p:nvSpPr>
        <p:spPr>
          <a:xfrm>
            <a:off x="228600" y="2819400"/>
            <a:ext cx="3886200" cy="1323439"/>
          </a:xfrm>
          <a:prstGeom prst="rect">
            <a:avLst/>
          </a:prstGeom>
          <a:noFill/>
        </p:spPr>
        <p:txBody>
          <a:bodyPr wrap="square" rtlCol="0">
            <a:spAutoFit/>
          </a:bodyPr>
          <a:lstStyle/>
          <a:p>
            <a:r>
              <a:rPr lang="en-US" b="1" dirty="0" smtClean="0"/>
              <a:t>Out of total variability TSS, </a:t>
            </a:r>
            <a:endParaRPr lang="en-US" b="1" dirty="0" smtClean="0"/>
          </a:p>
          <a:p>
            <a:r>
              <a:rPr lang="en-US" b="1" dirty="0" smtClean="0"/>
              <a:t>after </a:t>
            </a:r>
            <a:r>
              <a:rPr lang="en-US" b="1" dirty="0" smtClean="0"/>
              <a:t>building regression model using dependent variable the </a:t>
            </a:r>
            <a:endParaRPr lang="en-US" b="1" dirty="0" smtClean="0"/>
          </a:p>
          <a:p>
            <a:r>
              <a:rPr lang="en-US" b="1" dirty="0" smtClean="0"/>
              <a:t>R</a:t>
            </a:r>
            <a:r>
              <a:rPr lang="en-US" b="1" baseline="30000" dirty="0" smtClean="0"/>
              <a:t>2</a:t>
            </a:r>
            <a:r>
              <a:rPr lang="en-US" b="1" dirty="0" smtClean="0"/>
              <a:t> </a:t>
            </a:r>
            <a:r>
              <a:rPr lang="en-US" b="1" dirty="0" smtClean="0"/>
              <a:t>is calculated as</a:t>
            </a:r>
          </a:p>
          <a:p>
            <a:r>
              <a:rPr lang="en-US" b="1" dirty="0"/>
              <a:t>R</a:t>
            </a:r>
            <a:r>
              <a:rPr lang="en-US" b="1" baseline="30000" dirty="0"/>
              <a:t>2</a:t>
            </a:r>
            <a:r>
              <a:rPr lang="en-US" b="1" dirty="0" smtClean="0"/>
              <a:t> = (TSS - RSS / TSS)</a:t>
            </a:r>
            <a:endParaRPr lang="en-US" b="1" dirty="0"/>
          </a:p>
        </p:txBody>
      </p:sp>
      <p:sp>
        <p:nvSpPr>
          <p:cNvPr id="9" name="Title 1"/>
          <p:cNvSpPr txBox="1">
            <a:spLocks/>
          </p:cNvSpPr>
          <p:nvPr/>
        </p:nvSpPr>
        <p:spPr>
          <a:xfrm>
            <a:off x="0" y="647524"/>
            <a:ext cx="8382000" cy="765175"/>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US" sz="3200" b="1" smtClean="0"/>
              <a:t>Accuracy of the simple regression model – R^2 </a:t>
            </a:r>
            <a:endParaRPr lang="en-US" sz="3200" b="1" dirty="0"/>
          </a:p>
        </p:txBody>
      </p:sp>
      <p:sp>
        <p:nvSpPr>
          <p:cNvPr id="10" name="Rectangle 9"/>
          <p:cNvSpPr/>
          <p:nvPr/>
        </p:nvSpPr>
        <p:spPr>
          <a:xfrm>
            <a:off x="466164" y="4581327"/>
            <a:ext cx="8296836" cy="1323439"/>
          </a:xfrm>
          <a:prstGeom prst="rect">
            <a:avLst/>
          </a:prstGeom>
        </p:spPr>
        <p:txBody>
          <a:bodyPr wrap="square">
            <a:spAutoFit/>
          </a:bodyPr>
          <a:lstStyle/>
          <a:p>
            <a:pPr marL="285750" indent="-285750">
              <a:buFont typeface="Arial" panose="020B0604020202020204" pitchFamily="34" charset="0"/>
              <a:buChar char="•"/>
            </a:pPr>
            <a:r>
              <a:rPr lang="en-US" b="1" dirty="0"/>
              <a:t>An unbiased estimate is one that is just as likely to be too high as it is to be too low, and it is correct on average. If you collect a random sample correctly, the sample mean is an unbiased estimate of the population mean. </a:t>
            </a: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A </a:t>
            </a:r>
            <a:r>
              <a:rPr lang="en-US" b="1" dirty="0"/>
              <a:t>biased estimate is systematically too high or low, and so is the average. </a:t>
            </a:r>
          </a:p>
        </p:txBody>
      </p:sp>
      <mc:AlternateContent xmlns:mc="http://schemas.openxmlformats.org/markup-compatibility/2006">
        <mc:Choice xmlns:p14="http://schemas.microsoft.com/office/powerpoint/2010/main" Requires="p14">
          <p:contentPart p14:bwMode="auto" r:id="rId2">
            <p14:nvContentPartPr>
              <p14:cNvPr id="11" name="Ink 10"/>
              <p14:cNvContentPartPr/>
              <p14:nvPr/>
            </p14:nvContentPartPr>
            <p14:xfrm>
              <a:off x="446760" y="3107520"/>
              <a:ext cx="8403120" cy="2973960"/>
            </p14:xfrm>
          </p:contentPart>
        </mc:Choice>
        <mc:Fallback>
          <p:pic>
            <p:nvPicPr>
              <p:cNvPr id="11" name="Ink 10"/>
              <p:cNvPicPr/>
              <p:nvPr/>
            </p:nvPicPr>
            <p:blipFill>
              <a:blip r:embed="rId3"/>
              <a:stretch>
                <a:fillRect/>
              </a:stretch>
            </p:blipFill>
            <p:spPr>
              <a:xfrm>
                <a:off x="437400" y="3098160"/>
                <a:ext cx="8421840" cy="2992680"/>
              </a:xfrm>
              <a:prstGeom prst="rect">
                <a:avLst/>
              </a:prstGeom>
            </p:spPr>
          </p:pic>
        </mc:Fallback>
      </mc:AlternateContent>
    </p:spTree>
    <p:extLst>
      <p:ext uri="{BB962C8B-B14F-4D97-AF65-F5344CB8AC3E}">
        <p14:creationId xmlns:p14="http://schemas.microsoft.com/office/powerpoint/2010/main" val="154849685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Good References</a:t>
            </a:r>
            <a:endParaRPr lang="en-US" dirty="0"/>
          </a:p>
        </p:txBody>
      </p:sp>
      <p:sp>
        <p:nvSpPr>
          <p:cNvPr id="3" name="Content Placeholder 2"/>
          <p:cNvSpPr>
            <a:spLocks noGrp="1"/>
          </p:cNvSpPr>
          <p:nvPr>
            <p:ph idx="1"/>
          </p:nvPr>
        </p:nvSpPr>
        <p:spPr/>
        <p:txBody>
          <a:bodyPr>
            <a:normAutofit fontScale="85000" lnSpcReduction="10000"/>
          </a:bodyPr>
          <a:lstStyle/>
          <a:p>
            <a:r>
              <a:rPr lang="en-US" dirty="0">
                <a:hlinkClick r:id="rId2"/>
              </a:rPr>
              <a:t>https://</a:t>
            </a:r>
            <a:r>
              <a:rPr lang="en-US" dirty="0" smtClean="0">
                <a:hlinkClick r:id="rId2"/>
              </a:rPr>
              <a:t>www.youtube.com/watch?v=JU5yHa8Jd0Y</a:t>
            </a:r>
            <a:endParaRPr lang="en-US" dirty="0" smtClean="0"/>
          </a:p>
          <a:p>
            <a:r>
              <a:rPr lang="en-US" dirty="0">
                <a:hlinkClick r:id="rId3"/>
              </a:rPr>
              <a:t>https://</a:t>
            </a:r>
            <a:r>
              <a:rPr lang="en-US" dirty="0" smtClean="0">
                <a:hlinkClick r:id="rId3"/>
              </a:rPr>
              <a:t>www.youtube.com/watch?v=hV4pdjHCKuA</a:t>
            </a:r>
            <a:endParaRPr lang="en-US" dirty="0" smtClean="0"/>
          </a:p>
          <a:p>
            <a:r>
              <a:rPr lang="en-US" dirty="0"/>
              <a:t>https://stats.stackexchange.com/questions/241963/r-squared-a-biased-estimate-because-its-systemtically-too-high-or-low</a:t>
            </a:r>
            <a:endParaRPr lang="en-US" dirty="0" smtClean="0"/>
          </a:p>
          <a:p>
            <a:pPr marL="0" indent="0">
              <a:buNone/>
            </a:pPr>
            <a:r>
              <a:rPr lang="en-US" dirty="0" smtClean="0"/>
              <a:t>Degrees of freedom</a:t>
            </a:r>
            <a:endParaRPr lang="en-US" dirty="0"/>
          </a:p>
          <a:p>
            <a:r>
              <a:rPr lang="en-US" dirty="0">
                <a:hlinkClick r:id="rId4"/>
              </a:rPr>
              <a:t>https://</a:t>
            </a:r>
            <a:r>
              <a:rPr lang="en-US" dirty="0" smtClean="0">
                <a:hlinkClick r:id="rId4"/>
              </a:rPr>
              <a:t>www.youtube.com/watch?v=92s7IVS6A34</a:t>
            </a:r>
            <a:endParaRPr lang="en-US" dirty="0" smtClean="0"/>
          </a:p>
          <a:p>
            <a:r>
              <a:rPr lang="en-US" dirty="0">
                <a:hlinkClick r:id="rId5"/>
              </a:rPr>
              <a:t>https://www.youtube.com/watch?v=N20rl2llHno</a:t>
            </a:r>
            <a:endParaRPr lang="en-US" dirty="0"/>
          </a:p>
        </p:txBody>
      </p:sp>
    </p:spTree>
    <p:extLst>
      <p:ext uri="{BB962C8B-B14F-4D97-AF65-F5344CB8AC3E}">
        <p14:creationId xmlns:p14="http://schemas.microsoft.com/office/powerpoint/2010/main" val="8834082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0" y="2819400"/>
            <a:ext cx="6121400" cy="1524000"/>
          </a:xfrm>
          <a:prstGeom prst="rect">
            <a:avLst/>
          </a:prstGeom>
        </p:spPr>
        <p:txBody>
          <a:bodyPr/>
          <a:lstStyle/>
          <a:p>
            <a:pPr algn="ctr"/>
            <a:r>
              <a:rPr lang="en-IN" sz="6000" b="1" dirty="0" smtClean="0">
                <a:solidFill>
                  <a:srgbClr val="0033CC"/>
                </a:solidFill>
                <a:latin typeface="+mn-lt"/>
              </a:rPr>
              <a:t>Thank You</a:t>
            </a:r>
            <a:endParaRPr lang="en-IN" sz="6000" b="1" dirty="0">
              <a:solidFill>
                <a:srgbClr val="0033CC"/>
              </a:solidFill>
              <a:latin typeface="+mn-lt"/>
            </a:endParaRPr>
          </a:p>
        </p:txBody>
      </p:sp>
      <p:sp>
        <p:nvSpPr>
          <p:cNvPr id="8"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18 April 2020</a:t>
            </a:fld>
            <a:endParaRPr kumimoji="0" lang="en-US" sz="1200" b="1" i="0" u="none" strike="noStrike" kern="1200" cap="none" spc="0" normalizeH="0" baseline="0" noProof="0" dirty="0">
              <a:ln>
                <a:noFill/>
              </a:ln>
              <a:solidFill>
                <a:schemeClr val="tx1"/>
              </a:solidFill>
              <a:effectLst/>
              <a:uLnTx/>
              <a:uFillTx/>
              <a:latin typeface="+mn-lt"/>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42900" y="1063229"/>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endParaRPr lang="en-GB" altLang="en-US" sz="2400" dirty="0"/>
          </a:p>
        </p:txBody>
      </p:sp>
      <p:sp>
        <p:nvSpPr>
          <p:cNvPr id="4" name="Title 3"/>
          <p:cNvSpPr>
            <a:spLocks noGrp="1"/>
          </p:cNvSpPr>
          <p:nvPr>
            <p:ph type="title" idx="4294967295"/>
          </p:nvPr>
        </p:nvSpPr>
        <p:spPr>
          <a:xfrm>
            <a:off x="0" y="160338"/>
            <a:ext cx="6991350" cy="765175"/>
          </a:xfrm>
          <a:prstGeom prst="rect">
            <a:avLst/>
          </a:prstGeom>
        </p:spPr>
        <p:txBody>
          <a:bodyPr/>
          <a:lstStyle/>
          <a:p>
            <a:r>
              <a:rPr lang="en-US" dirty="0" smtClean="0"/>
              <a:t>Random Variable</a:t>
            </a:r>
            <a:endParaRPr lang="en-US" dirty="0"/>
          </a:p>
        </p:txBody>
      </p:sp>
      <p:sp>
        <p:nvSpPr>
          <p:cNvPr id="5" name="Rectangle 3"/>
          <p:cNvSpPr txBox="1">
            <a:spLocks noChangeArrowheads="1"/>
          </p:cNvSpPr>
          <p:nvPr/>
        </p:nvSpPr>
        <p:spPr bwMode="auto">
          <a:xfrm>
            <a:off x="342900" y="1480883"/>
            <a:ext cx="81153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r>
              <a:rPr lang="en-US" sz="2400" dirty="0">
                <a:latin typeface="Arial" panose="020B0604020202020204" pitchFamily="34" charset="0"/>
                <a:cs typeface="Arial" panose="020B0604020202020204" pitchFamily="34" charset="0"/>
              </a:rPr>
              <a:t>A </a:t>
            </a:r>
            <a:r>
              <a:rPr lang="en-US" sz="2400" b="1" dirty="0">
                <a:latin typeface="Arial" panose="020B0604020202020204" pitchFamily="34" charset="0"/>
                <a:cs typeface="Arial" panose="020B0604020202020204" pitchFamily="34" charset="0"/>
              </a:rPr>
              <a:t>random variable</a:t>
            </a:r>
            <a:r>
              <a:rPr lang="en-US" sz="2400" dirty="0">
                <a:latin typeface="Arial" panose="020B0604020202020204" pitchFamily="34" charset="0"/>
                <a:cs typeface="Arial" panose="020B0604020202020204" pitchFamily="34" charset="0"/>
              </a:rPr>
              <a:t>, usually written X, is a </a:t>
            </a:r>
            <a:r>
              <a:rPr lang="en-US" sz="2400" b="1" dirty="0">
                <a:latin typeface="Arial" panose="020B0604020202020204" pitchFamily="34" charset="0"/>
                <a:cs typeface="Arial" panose="020B0604020202020204" pitchFamily="34" charset="0"/>
              </a:rPr>
              <a:t>variable</a:t>
            </a:r>
            <a:r>
              <a:rPr lang="en-US" sz="2400" dirty="0">
                <a:latin typeface="Arial" panose="020B0604020202020204" pitchFamily="34" charset="0"/>
                <a:cs typeface="Arial" panose="020B0604020202020204" pitchFamily="34" charset="0"/>
              </a:rPr>
              <a:t> whose possible values are numerical outcomes of a </a:t>
            </a:r>
            <a:r>
              <a:rPr lang="en-US" sz="2400" b="1" dirty="0">
                <a:latin typeface="Arial" panose="020B0604020202020204" pitchFamily="34" charset="0"/>
                <a:cs typeface="Arial" panose="020B0604020202020204" pitchFamily="34" charset="0"/>
              </a:rPr>
              <a:t>random</a:t>
            </a:r>
            <a:r>
              <a:rPr lang="en-US" sz="2400" dirty="0">
                <a:latin typeface="Arial" panose="020B0604020202020204" pitchFamily="34" charset="0"/>
                <a:cs typeface="Arial" panose="020B0604020202020204" pitchFamily="34" charset="0"/>
              </a:rPr>
              <a:t> phenomenon or experiment.</a:t>
            </a:r>
            <a:endParaRPr lang="en-US" altLang="en-US" sz="2400" dirty="0">
              <a:solidFill>
                <a:srgbClr val="FF0000"/>
              </a:solidFill>
              <a:latin typeface="Arial" panose="020B0604020202020204" pitchFamily="34" charset="0"/>
              <a:cs typeface="Arial" panose="020B0604020202020204" pitchFamily="34" charset="0"/>
            </a:endParaRPr>
          </a:p>
        </p:txBody>
      </p:sp>
      <p:sp>
        <p:nvSpPr>
          <p:cNvPr id="6" name="TextBox 5"/>
          <p:cNvSpPr txBox="1"/>
          <p:nvPr/>
        </p:nvSpPr>
        <p:spPr>
          <a:xfrm>
            <a:off x="228600" y="3352800"/>
            <a:ext cx="8572500" cy="2123658"/>
          </a:xfrm>
          <a:prstGeom prst="rect">
            <a:avLst/>
          </a:prstGeom>
          <a:noFill/>
        </p:spPr>
        <p:txBody>
          <a:bodyPr wrap="square">
            <a:spAutoFit/>
          </a:bodyPr>
          <a:lstStyle/>
          <a:p>
            <a:pPr marL="257175" indent="-257175">
              <a:spcBef>
                <a:spcPct val="20000"/>
              </a:spcBef>
              <a:defRPr/>
            </a:pPr>
            <a:r>
              <a:rPr lang="en-US" sz="2000" b="1" dirty="0">
                <a:solidFill>
                  <a:srgbClr val="009900"/>
                </a:solidFill>
                <a:latin typeface="Arial" charset="0"/>
                <a:cs typeface="Arial" charset="0"/>
              </a:rPr>
              <a:t>Examples</a:t>
            </a:r>
          </a:p>
          <a:p>
            <a:pPr marL="600075" lvl="1" indent="-257175">
              <a:spcBef>
                <a:spcPct val="20000"/>
              </a:spcBef>
              <a:buFont typeface="Wingdings" pitchFamily="2" charset="2"/>
              <a:buChar char="ü"/>
              <a:defRPr/>
            </a:pPr>
            <a:r>
              <a:rPr lang="en-US" sz="2000" dirty="0">
                <a:latin typeface="Arial" charset="0"/>
                <a:cs typeface="Arial" charset="0"/>
              </a:rPr>
              <a:t>X = number of heads when the experiment is flipping a coin 20 times.</a:t>
            </a:r>
          </a:p>
          <a:p>
            <a:pPr marL="600075" lvl="1" indent="-257175">
              <a:spcBef>
                <a:spcPct val="20000"/>
              </a:spcBef>
              <a:buFont typeface="Wingdings" pitchFamily="2" charset="2"/>
              <a:buChar char="ü"/>
              <a:defRPr/>
            </a:pPr>
            <a:r>
              <a:rPr lang="en-US" sz="2000" dirty="0">
                <a:latin typeface="Arial" charset="0"/>
                <a:cs typeface="Arial" charset="0"/>
              </a:rPr>
              <a:t>C = the daily change in a stock price. </a:t>
            </a:r>
          </a:p>
          <a:p>
            <a:pPr marL="600075" lvl="1" indent="-257175">
              <a:spcBef>
                <a:spcPct val="20000"/>
              </a:spcBef>
              <a:buFont typeface="Wingdings" pitchFamily="2" charset="2"/>
              <a:buChar char="ü"/>
              <a:defRPr/>
            </a:pPr>
            <a:r>
              <a:rPr lang="en-US" sz="2000" dirty="0">
                <a:latin typeface="Arial" charset="0"/>
                <a:cs typeface="Arial" charset="0"/>
              </a:rPr>
              <a:t>R = the number of kilometers per </a:t>
            </a:r>
            <a:r>
              <a:rPr lang="en-US" sz="2000" dirty="0" err="1" smtClean="0">
                <a:latin typeface="Arial" charset="0"/>
                <a:cs typeface="Arial" charset="0"/>
              </a:rPr>
              <a:t>litre</a:t>
            </a:r>
            <a:r>
              <a:rPr lang="en-US" sz="2000" dirty="0" smtClean="0">
                <a:latin typeface="Arial" charset="0"/>
                <a:cs typeface="Arial" charset="0"/>
              </a:rPr>
              <a:t> </a:t>
            </a:r>
            <a:r>
              <a:rPr lang="en-US" sz="2000" dirty="0">
                <a:latin typeface="Arial" charset="0"/>
                <a:cs typeface="Arial" charset="0"/>
              </a:rPr>
              <a:t>you get on your </a:t>
            </a:r>
            <a:r>
              <a:rPr lang="en-US" sz="2000" dirty="0" smtClean="0">
                <a:latin typeface="Arial" charset="0"/>
                <a:cs typeface="Arial" charset="0"/>
              </a:rPr>
              <a:t>car </a:t>
            </a:r>
            <a:r>
              <a:rPr lang="en-US" sz="2000" dirty="0">
                <a:latin typeface="Arial" charset="0"/>
                <a:cs typeface="Arial" charset="0"/>
              </a:rPr>
              <a:t>during a family vacation.</a:t>
            </a:r>
          </a:p>
          <a:p>
            <a:pPr eaLnBrk="1" hangingPunct="1">
              <a:defRPr/>
            </a:pPr>
            <a:endParaRPr lang="en-US" sz="2000" dirty="0">
              <a:latin typeface="Arial" charset="0"/>
            </a:endParaRPr>
          </a:p>
        </p:txBody>
      </p:sp>
    </p:spTree>
    <p:extLst>
      <p:ext uri="{BB962C8B-B14F-4D97-AF65-F5344CB8AC3E}">
        <p14:creationId xmlns:p14="http://schemas.microsoft.com/office/powerpoint/2010/main" val="29468165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102"/>
          <p:cNvSpPr txBox="1">
            <a:spLocks noGrp="1"/>
          </p:cNvSpPr>
          <p:nvPr>
            <p:ph type="title" idx="4294967295"/>
          </p:nvPr>
        </p:nvSpPr>
        <p:spPr>
          <a:xfrm>
            <a:off x="201705" y="278224"/>
            <a:ext cx="8229600" cy="1143000"/>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rgbClr val="366092"/>
              </a:buClr>
              <a:buSzPts val="4400"/>
              <a:buFont typeface="Calibri"/>
              <a:buNone/>
            </a:pPr>
            <a:r>
              <a:rPr lang="en-US" dirty="0" smtClean="0">
                <a:solidFill>
                  <a:srgbClr val="000000"/>
                </a:solidFill>
              </a:rPr>
              <a:t>Random Variable</a:t>
            </a:r>
            <a:endParaRPr dirty="0">
              <a:solidFill>
                <a:srgbClr val="000000"/>
              </a:solidFill>
            </a:endParaRPr>
          </a:p>
        </p:txBody>
      </p:sp>
      <p:sp>
        <p:nvSpPr>
          <p:cNvPr id="795" name="Google Shape;795;p102"/>
          <p:cNvSpPr txBox="1">
            <a:spLocks noGrp="1"/>
          </p:cNvSpPr>
          <p:nvPr>
            <p:ph type="body" idx="4294967295"/>
          </p:nvPr>
        </p:nvSpPr>
        <p:spPr>
          <a:xfrm>
            <a:off x="0" y="1600200"/>
            <a:ext cx="8229600" cy="5105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400"/>
              <a:buNone/>
            </a:pPr>
            <a:r>
              <a:rPr lang="en-US" sz="2400"/>
              <a:t>	</a:t>
            </a:r>
            <a:endParaRPr/>
          </a:p>
        </p:txBody>
      </p:sp>
      <p:pic>
        <p:nvPicPr>
          <p:cNvPr id="796" name="Google Shape;796;p102"/>
          <p:cNvPicPr preferRelativeResize="0"/>
          <p:nvPr/>
        </p:nvPicPr>
        <p:blipFill rotWithShape="1">
          <a:blip r:embed="rId3">
            <a:alphaModFix/>
          </a:blip>
          <a:srcRect/>
          <a:stretch/>
        </p:blipFill>
        <p:spPr>
          <a:xfrm>
            <a:off x="661987" y="1514360"/>
            <a:ext cx="7820025" cy="4886440"/>
          </a:xfrm>
          <a:prstGeom prst="rect">
            <a:avLst/>
          </a:prstGeom>
          <a:noFill/>
          <a:ln>
            <a:noFill/>
          </a:ln>
        </p:spPr>
      </p:pic>
    </p:spTree>
    <p:extLst>
      <p:ext uri="{BB962C8B-B14F-4D97-AF65-F5344CB8AC3E}">
        <p14:creationId xmlns:p14="http://schemas.microsoft.com/office/powerpoint/2010/main" val="29494936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42900" y="1063229"/>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endParaRPr lang="en-GB" altLang="en-US" sz="2400" dirty="0"/>
          </a:p>
        </p:txBody>
      </p:sp>
      <p:sp>
        <p:nvSpPr>
          <p:cNvPr id="6" name="Title 5"/>
          <p:cNvSpPr>
            <a:spLocks noGrp="1"/>
          </p:cNvSpPr>
          <p:nvPr>
            <p:ph type="title" idx="4294967295"/>
          </p:nvPr>
        </p:nvSpPr>
        <p:spPr>
          <a:xfrm>
            <a:off x="0" y="160338"/>
            <a:ext cx="6991350" cy="765175"/>
          </a:xfrm>
          <a:prstGeom prst="rect">
            <a:avLst/>
          </a:prstGeom>
        </p:spPr>
        <p:txBody>
          <a:bodyPr/>
          <a:lstStyle/>
          <a:p>
            <a:r>
              <a:rPr lang="en-US" dirty="0"/>
              <a:t>Random Variable</a:t>
            </a:r>
          </a:p>
        </p:txBody>
      </p:sp>
      <p:sp>
        <p:nvSpPr>
          <p:cNvPr id="7" name="TextBox 3"/>
          <p:cNvSpPr txBox="1">
            <a:spLocks noChangeArrowheads="1"/>
          </p:cNvSpPr>
          <p:nvPr/>
        </p:nvSpPr>
        <p:spPr bwMode="auto">
          <a:xfrm>
            <a:off x="342900" y="1349276"/>
            <a:ext cx="81915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90000"/>
              </a:lnSpc>
              <a:spcBef>
                <a:spcPct val="0"/>
              </a:spcBef>
              <a:buFontTx/>
              <a:buNone/>
            </a:pPr>
            <a:r>
              <a:rPr lang="en-US" altLang="en-US" sz="2000" b="1" dirty="0">
                <a:solidFill>
                  <a:srgbClr val="009900"/>
                </a:solidFill>
                <a:latin typeface="Arial" panose="020B0604020202020204" pitchFamily="34" charset="0"/>
              </a:rPr>
              <a:t>Discrete Random Variable</a:t>
            </a:r>
            <a:r>
              <a:rPr lang="en-US" altLang="en-US" sz="2000" dirty="0">
                <a:solidFill>
                  <a:srgbClr val="009900"/>
                </a:solidFill>
                <a:latin typeface="Arial" panose="020B0604020202020204" pitchFamily="34" charset="0"/>
              </a:rPr>
              <a:t> </a:t>
            </a:r>
          </a:p>
          <a:p>
            <a:pPr eaLnBrk="1" hangingPunct="1">
              <a:lnSpc>
                <a:spcPct val="90000"/>
              </a:lnSpc>
              <a:spcBef>
                <a:spcPct val="0"/>
              </a:spcBef>
              <a:buFontTx/>
              <a:buNone/>
            </a:pPr>
            <a:endParaRPr lang="en-US" altLang="en-US" sz="2000" dirty="0">
              <a:latin typeface="Arial" panose="020B0604020202020204" pitchFamily="34" charset="0"/>
            </a:endParaRPr>
          </a:p>
          <a:p>
            <a:pPr eaLnBrk="1" hangingPunct="1">
              <a:lnSpc>
                <a:spcPct val="90000"/>
              </a:lnSpc>
              <a:spcBef>
                <a:spcPct val="0"/>
              </a:spcBef>
              <a:buFont typeface="Wingdings" panose="05000000000000000000" pitchFamily="2" charset="2"/>
              <a:buChar char="Ø"/>
            </a:pPr>
            <a:r>
              <a:rPr lang="en-US" altLang="en-US" sz="2000" dirty="0">
                <a:latin typeface="Arial" panose="020B0604020202020204" pitchFamily="34" charset="0"/>
              </a:rPr>
              <a:t>  one that takes on a </a:t>
            </a:r>
            <a:r>
              <a:rPr lang="en-US" altLang="en-US" sz="2000" b="1" i="1" dirty="0">
                <a:latin typeface="Arial" panose="020B0604020202020204" pitchFamily="34" charset="0"/>
              </a:rPr>
              <a:t>countable</a:t>
            </a:r>
            <a:r>
              <a:rPr lang="en-US" altLang="en-US" sz="2000" dirty="0">
                <a:latin typeface="Arial" panose="020B0604020202020204" pitchFamily="34" charset="0"/>
              </a:rPr>
              <a:t> number of values </a:t>
            </a:r>
          </a:p>
          <a:p>
            <a:pPr>
              <a:lnSpc>
                <a:spcPct val="90000"/>
              </a:lnSpc>
              <a:spcBef>
                <a:spcPct val="0"/>
              </a:spcBef>
              <a:buFont typeface="Wingdings" panose="05000000000000000000" pitchFamily="2" charset="2"/>
              <a:buChar char="Ø"/>
            </a:pPr>
            <a:r>
              <a:rPr lang="en-US" altLang="en-US" sz="2000" dirty="0" smtClean="0">
                <a:latin typeface="Arial" panose="020B0604020202020204" pitchFamily="34" charset="0"/>
              </a:rPr>
              <a:t> usually </a:t>
            </a:r>
            <a:r>
              <a:rPr lang="en-US" altLang="en-US" sz="2000" dirty="0">
                <a:latin typeface="Arial" panose="020B0604020202020204" pitchFamily="34" charset="0"/>
              </a:rPr>
              <a:t>count data [Number of</a:t>
            </a:r>
            <a:r>
              <a:rPr lang="en-US" altLang="en-US" sz="2000" dirty="0" smtClean="0">
                <a:latin typeface="Arial" panose="020B0604020202020204" pitchFamily="34" charset="0"/>
              </a:rPr>
              <a:t>]</a:t>
            </a:r>
            <a:endParaRPr lang="en-US" altLang="en-US" sz="2000" dirty="0">
              <a:latin typeface="Arial" panose="020B0604020202020204" pitchFamily="34" charset="0"/>
            </a:endParaRPr>
          </a:p>
          <a:p>
            <a:pPr eaLnBrk="1" hangingPunct="1">
              <a:lnSpc>
                <a:spcPct val="90000"/>
              </a:lnSpc>
              <a:spcBef>
                <a:spcPct val="0"/>
              </a:spcBef>
              <a:buFont typeface="Wingdings" panose="05000000000000000000" pitchFamily="2" charset="2"/>
              <a:buChar char="Ø"/>
            </a:pPr>
            <a:r>
              <a:rPr lang="en-US" altLang="en-US" sz="2000" dirty="0" smtClean="0">
                <a:latin typeface="Arial" panose="020B0604020202020204" pitchFamily="34" charset="0"/>
              </a:rPr>
              <a:t> list </a:t>
            </a:r>
            <a:r>
              <a:rPr lang="en-US" altLang="en-US" sz="2000" b="1" dirty="0">
                <a:latin typeface="Arial" panose="020B0604020202020204" pitchFamily="34" charset="0"/>
              </a:rPr>
              <a:t>all</a:t>
            </a:r>
            <a:r>
              <a:rPr lang="en-US" altLang="en-US" sz="2000" dirty="0">
                <a:latin typeface="Arial" panose="020B0604020202020204" pitchFamily="34" charset="0"/>
              </a:rPr>
              <a:t> possible outcomes without missing </a:t>
            </a:r>
            <a:r>
              <a:rPr lang="en-US" altLang="en-US" sz="2000" dirty="0" smtClean="0">
                <a:latin typeface="Arial" panose="020B0604020202020204" pitchFamily="34" charset="0"/>
              </a:rPr>
              <a:t>any of them</a:t>
            </a:r>
            <a:endParaRPr lang="en-US" altLang="en-US" sz="2000" b="1" u="sng" dirty="0">
              <a:latin typeface="Arial" panose="020B0604020202020204" pitchFamily="34" charset="0"/>
            </a:endParaRPr>
          </a:p>
        </p:txBody>
      </p:sp>
      <p:sp>
        <p:nvSpPr>
          <p:cNvPr id="8" name="TextBox 7"/>
          <p:cNvSpPr txBox="1">
            <a:spLocks noChangeArrowheads="1"/>
          </p:cNvSpPr>
          <p:nvPr/>
        </p:nvSpPr>
        <p:spPr bwMode="auto">
          <a:xfrm>
            <a:off x="190500" y="3277261"/>
            <a:ext cx="849630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90000"/>
              </a:lnSpc>
              <a:spcBef>
                <a:spcPct val="0"/>
              </a:spcBef>
              <a:buFontTx/>
              <a:buNone/>
            </a:pPr>
            <a:r>
              <a:rPr lang="en-US" altLang="en-US" sz="2000" b="1" dirty="0">
                <a:solidFill>
                  <a:srgbClr val="009900"/>
                </a:solidFill>
                <a:latin typeface="Arial" panose="020B0604020202020204" pitchFamily="34" charset="0"/>
              </a:rPr>
              <a:t>Example:</a:t>
            </a:r>
          </a:p>
          <a:p>
            <a:pPr lvl="1" eaLnBrk="1" hangingPunct="1">
              <a:lnSpc>
                <a:spcPct val="90000"/>
              </a:lnSpc>
              <a:spcBef>
                <a:spcPct val="0"/>
              </a:spcBef>
              <a:buFont typeface="Wingdings" panose="05000000000000000000" pitchFamily="2" charset="2"/>
              <a:buChar char="ü"/>
            </a:pPr>
            <a:endParaRPr lang="en-US" altLang="en-US" sz="2000" dirty="0">
              <a:latin typeface="Arial" panose="020B0604020202020204" pitchFamily="34" charset="0"/>
            </a:endParaRPr>
          </a:p>
          <a:p>
            <a:pPr lvl="1" eaLnBrk="1" hangingPunct="1">
              <a:lnSpc>
                <a:spcPct val="90000"/>
              </a:lnSpc>
              <a:spcBef>
                <a:spcPct val="0"/>
              </a:spcBef>
              <a:buFont typeface="Wingdings" panose="05000000000000000000" pitchFamily="2" charset="2"/>
              <a:buChar char="ü"/>
            </a:pPr>
            <a:r>
              <a:rPr lang="en-US" altLang="en-US" sz="2000" dirty="0">
                <a:latin typeface="Arial" panose="020B0604020202020204" pitchFamily="34" charset="0"/>
              </a:rPr>
              <a:t> X = sum of values on the roll of two dice: </a:t>
            </a:r>
            <a:endParaRPr lang="en-US" altLang="en-US" sz="2000" dirty="0" smtClean="0">
              <a:latin typeface="Arial" panose="020B0604020202020204" pitchFamily="34" charset="0"/>
            </a:endParaRPr>
          </a:p>
          <a:p>
            <a:pPr marL="914400" lvl="2" indent="0">
              <a:lnSpc>
                <a:spcPct val="90000"/>
              </a:lnSpc>
              <a:spcBef>
                <a:spcPct val="0"/>
              </a:spcBef>
              <a:buNone/>
            </a:pPr>
            <a:r>
              <a:rPr lang="en-US" altLang="en-US" sz="2000" dirty="0" smtClean="0">
                <a:latin typeface="Arial" panose="020B0604020202020204" pitchFamily="34" charset="0"/>
              </a:rPr>
              <a:t>	X </a:t>
            </a:r>
            <a:r>
              <a:rPr lang="en-US" altLang="en-US" sz="2000" dirty="0">
                <a:latin typeface="Arial" panose="020B0604020202020204" pitchFamily="34" charset="0"/>
              </a:rPr>
              <a:t>has to be either 2, 3, 4, …, or 12</a:t>
            </a:r>
            <a:r>
              <a:rPr lang="en-US" altLang="en-US" sz="1600" dirty="0">
                <a:latin typeface="Arial" panose="020B0604020202020204" pitchFamily="34" charset="0"/>
              </a:rPr>
              <a:t>.</a:t>
            </a:r>
          </a:p>
          <a:p>
            <a:pPr lvl="1" eaLnBrk="1" hangingPunct="1">
              <a:lnSpc>
                <a:spcPct val="90000"/>
              </a:lnSpc>
              <a:spcBef>
                <a:spcPct val="0"/>
              </a:spcBef>
              <a:buFont typeface="Wingdings" panose="05000000000000000000" pitchFamily="2" charset="2"/>
              <a:buChar char="ü"/>
            </a:pPr>
            <a:endParaRPr lang="en-US" altLang="en-US" sz="2000" dirty="0">
              <a:latin typeface="Arial" panose="020B0604020202020204" pitchFamily="34" charset="0"/>
            </a:endParaRPr>
          </a:p>
          <a:p>
            <a:pPr lvl="1" eaLnBrk="1" hangingPunct="1">
              <a:lnSpc>
                <a:spcPct val="90000"/>
              </a:lnSpc>
              <a:spcBef>
                <a:spcPct val="0"/>
              </a:spcBef>
              <a:buFont typeface="Wingdings" panose="05000000000000000000" pitchFamily="2" charset="2"/>
              <a:buChar char="ü"/>
            </a:pPr>
            <a:r>
              <a:rPr lang="en-US" altLang="en-US" sz="2000" dirty="0">
                <a:latin typeface="Arial" panose="020B0604020202020204" pitchFamily="34" charset="0"/>
              </a:rPr>
              <a:t> Y = number of </a:t>
            </a:r>
            <a:r>
              <a:rPr lang="en-US" altLang="en-US" sz="2000" dirty="0" smtClean="0">
                <a:latin typeface="Arial" panose="020B0604020202020204" pitchFamily="34" charset="0"/>
              </a:rPr>
              <a:t>students in </a:t>
            </a:r>
            <a:r>
              <a:rPr lang="en-US" altLang="en-US" sz="2000" dirty="0" smtClean="0">
                <a:latin typeface="Arial" panose="020B0604020202020204" pitchFamily="34" charset="0"/>
              </a:rPr>
              <a:t>AIML </a:t>
            </a:r>
            <a:endParaRPr lang="en-US" altLang="en-US" sz="2000" dirty="0" smtClean="0">
              <a:latin typeface="Arial" panose="020B0604020202020204" pitchFamily="34" charset="0"/>
            </a:endParaRPr>
          </a:p>
          <a:p>
            <a:pPr lvl="1" eaLnBrk="1" hangingPunct="1">
              <a:lnSpc>
                <a:spcPct val="90000"/>
              </a:lnSpc>
              <a:spcBef>
                <a:spcPct val="0"/>
              </a:spcBef>
              <a:buNone/>
            </a:pPr>
            <a:r>
              <a:rPr lang="en-US" altLang="en-US" sz="2000" dirty="0">
                <a:latin typeface="Arial" panose="020B0604020202020204" pitchFamily="34" charset="0"/>
              </a:rPr>
              <a:t>	</a:t>
            </a:r>
            <a:r>
              <a:rPr lang="en-US" altLang="en-US" sz="2000" dirty="0" smtClean="0">
                <a:latin typeface="Arial" panose="020B0604020202020204" pitchFamily="34" charset="0"/>
              </a:rPr>
              <a:t>    Y </a:t>
            </a:r>
            <a:r>
              <a:rPr lang="en-US" altLang="en-US" sz="2000" dirty="0">
                <a:latin typeface="Arial" panose="020B0604020202020204" pitchFamily="34" charset="0"/>
              </a:rPr>
              <a:t>has to be </a:t>
            </a:r>
            <a:r>
              <a:rPr lang="en-US" altLang="en-US" sz="2000" dirty="0" smtClean="0">
                <a:latin typeface="Arial" panose="020B0604020202020204" pitchFamily="34" charset="0"/>
              </a:rPr>
              <a:t>100,120,140,180,200 </a:t>
            </a:r>
            <a:r>
              <a:rPr lang="en-US" altLang="en-US" sz="2000" dirty="0" smtClean="0">
                <a:latin typeface="Arial" panose="020B0604020202020204" pitchFamily="34" charset="0"/>
              </a:rPr>
              <a:t>…………</a:t>
            </a:r>
            <a:endParaRPr lang="en-US" altLang="en-US" sz="2000" dirty="0">
              <a:latin typeface="Arial" panose="020B0604020202020204" pitchFamily="34" charset="0"/>
            </a:endParaRPr>
          </a:p>
        </p:txBody>
      </p:sp>
    </p:spTree>
    <p:extLst>
      <p:ext uri="{BB962C8B-B14F-4D97-AF65-F5344CB8AC3E}">
        <p14:creationId xmlns:p14="http://schemas.microsoft.com/office/powerpoint/2010/main" val="2413519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42900" y="1063229"/>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endParaRPr lang="en-GB" altLang="en-US" sz="2400" dirty="0"/>
          </a:p>
        </p:txBody>
      </p:sp>
      <p:sp>
        <p:nvSpPr>
          <p:cNvPr id="6" name="Title 5"/>
          <p:cNvSpPr>
            <a:spLocks noGrp="1"/>
          </p:cNvSpPr>
          <p:nvPr>
            <p:ph type="title" idx="4294967295"/>
          </p:nvPr>
        </p:nvSpPr>
        <p:spPr>
          <a:xfrm>
            <a:off x="0" y="160338"/>
            <a:ext cx="6991350" cy="765175"/>
          </a:xfrm>
          <a:prstGeom prst="rect">
            <a:avLst/>
          </a:prstGeom>
        </p:spPr>
        <p:txBody>
          <a:bodyPr/>
          <a:lstStyle/>
          <a:p>
            <a:r>
              <a:rPr lang="en-US" dirty="0"/>
              <a:t>Random Variable</a:t>
            </a:r>
          </a:p>
        </p:txBody>
      </p:sp>
      <p:sp>
        <p:nvSpPr>
          <p:cNvPr id="4" name="TextBox 3"/>
          <p:cNvSpPr txBox="1">
            <a:spLocks noChangeArrowheads="1"/>
          </p:cNvSpPr>
          <p:nvPr/>
        </p:nvSpPr>
        <p:spPr bwMode="auto">
          <a:xfrm>
            <a:off x="228600" y="1505301"/>
            <a:ext cx="81153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90000"/>
              </a:lnSpc>
              <a:spcBef>
                <a:spcPct val="0"/>
              </a:spcBef>
              <a:buFontTx/>
              <a:buNone/>
            </a:pPr>
            <a:r>
              <a:rPr lang="en-US" altLang="en-US" sz="2000" b="1" dirty="0">
                <a:solidFill>
                  <a:srgbClr val="009900"/>
                </a:solidFill>
                <a:latin typeface="Arial" panose="020B0604020202020204" pitchFamily="34" charset="0"/>
              </a:rPr>
              <a:t>Continuous Random Variable </a:t>
            </a:r>
          </a:p>
          <a:p>
            <a:pPr eaLnBrk="1" hangingPunct="1">
              <a:lnSpc>
                <a:spcPct val="90000"/>
              </a:lnSpc>
              <a:spcBef>
                <a:spcPct val="0"/>
              </a:spcBef>
              <a:buFontTx/>
              <a:buNone/>
            </a:pPr>
            <a:endParaRPr lang="en-US" altLang="en-US" sz="2000" b="1" dirty="0">
              <a:solidFill>
                <a:srgbClr val="009900"/>
              </a:solidFill>
              <a:latin typeface="Arial" panose="020B0604020202020204" pitchFamily="34" charset="0"/>
            </a:endParaRPr>
          </a:p>
          <a:p>
            <a:pPr marL="342900" indent="-342900">
              <a:lnSpc>
                <a:spcPct val="90000"/>
              </a:lnSpc>
              <a:spcBef>
                <a:spcPct val="0"/>
              </a:spcBef>
            </a:pPr>
            <a:r>
              <a:rPr lang="en-US" altLang="en-US" sz="2000" dirty="0" smtClean="0">
                <a:latin typeface="Arial" panose="020B0604020202020204" pitchFamily="34" charset="0"/>
              </a:rPr>
              <a:t>Variable that </a:t>
            </a:r>
            <a:r>
              <a:rPr lang="en-US" altLang="en-US" sz="2000" dirty="0">
                <a:latin typeface="Arial" panose="020B0604020202020204" pitchFamily="34" charset="0"/>
              </a:rPr>
              <a:t>takes on an uncountable number of values </a:t>
            </a:r>
          </a:p>
          <a:p>
            <a:pPr marL="342900" indent="-342900">
              <a:lnSpc>
                <a:spcPct val="90000"/>
              </a:lnSpc>
              <a:spcBef>
                <a:spcPct val="0"/>
              </a:spcBef>
            </a:pPr>
            <a:endParaRPr lang="en-US" altLang="en-US" sz="2000" dirty="0">
              <a:latin typeface="Arial" panose="020B0604020202020204" pitchFamily="34" charset="0"/>
            </a:endParaRPr>
          </a:p>
          <a:p>
            <a:pPr marL="342900" indent="-342900">
              <a:lnSpc>
                <a:spcPct val="90000"/>
              </a:lnSpc>
              <a:spcBef>
                <a:spcPct val="0"/>
              </a:spcBef>
            </a:pPr>
            <a:r>
              <a:rPr lang="en-US" altLang="en-US" sz="2000" dirty="0">
                <a:latin typeface="Arial" panose="020B0604020202020204" pitchFamily="34" charset="0"/>
              </a:rPr>
              <a:t>U</a:t>
            </a:r>
            <a:r>
              <a:rPr lang="en-US" altLang="en-US" sz="2000" dirty="0" smtClean="0">
                <a:latin typeface="Arial" panose="020B0604020202020204" pitchFamily="34" charset="0"/>
              </a:rPr>
              <a:t>sually </a:t>
            </a:r>
            <a:r>
              <a:rPr lang="en-US" altLang="en-US" sz="2000" dirty="0">
                <a:latin typeface="Arial" panose="020B0604020202020204" pitchFamily="34" charset="0"/>
              </a:rPr>
              <a:t>measurement data [time, weight, distance, etc]</a:t>
            </a:r>
          </a:p>
          <a:p>
            <a:pPr marL="342900" indent="-342900">
              <a:lnSpc>
                <a:spcPct val="90000"/>
              </a:lnSpc>
              <a:spcBef>
                <a:spcPct val="0"/>
              </a:spcBef>
            </a:pPr>
            <a:endParaRPr lang="en-US" altLang="en-US" sz="2000" dirty="0">
              <a:latin typeface="Arial" panose="020B0604020202020204" pitchFamily="34" charset="0"/>
            </a:endParaRPr>
          </a:p>
          <a:p>
            <a:pPr marL="342900" indent="-342900">
              <a:lnSpc>
                <a:spcPct val="90000"/>
              </a:lnSpc>
              <a:spcBef>
                <a:spcPct val="0"/>
              </a:spcBef>
            </a:pPr>
            <a:r>
              <a:rPr lang="en-US" altLang="en-US" sz="2000" dirty="0" smtClean="0">
                <a:latin typeface="Arial" panose="020B0604020202020204" pitchFamily="34" charset="0"/>
              </a:rPr>
              <a:t>You </a:t>
            </a:r>
            <a:r>
              <a:rPr lang="en-US" altLang="en-US" sz="2000" dirty="0">
                <a:latin typeface="Arial" panose="020B0604020202020204" pitchFamily="34" charset="0"/>
              </a:rPr>
              <a:t>can never list all possible outcomes even if you had an infinite amount of time</a:t>
            </a:r>
          </a:p>
        </p:txBody>
      </p:sp>
      <p:sp>
        <p:nvSpPr>
          <p:cNvPr id="5" name="TextBox 4"/>
          <p:cNvSpPr txBox="1">
            <a:spLocks noChangeArrowheads="1"/>
          </p:cNvSpPr>
          <p:nvPr/>
        </p:nvSpPr>
        <p:spPr bwMode="auto">
          <a:xfrm>
            <a:off x="228600" y="4126011"/>
            <a:ext cx="81153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90000"/>
              </a:lnSpc>
              <a:spcBef>
                <a:spcPct val="0"/>
              </a:spcBef>
              <a:buFontTx/>
              <a:buNone/>
            </a:pPr>
            <a:r>
              <a:rPr lang="en-US" altLang="en-US" sz="2000" b="1" dirty="0">
                <a:solidFill>
                  <a:srgbClr val="009900"/>
                </a:solidFill>
                <a:latin typeface="Arial" panose="020B0604020202020204" pitchFamily="34" charset="0"/>
              </a:rPr>
              <a:t>Example:</a:t>
            </a:r>
          </a:p>
          <a:p>
            <a:pPr eaLnBrk="1" hangingPunct="1">
              <a:lnSpc>
                <a:spcPct val="90000"/>
              </a:lnSpc>
              <a:spcBef>
                <a:spcPct val="0"/>
              </a:spcBef>
              <a:buFontTx/>
              <a:buNone/>
            </a:pPr>
            <a:endParaRPr lang="en-US" altLang="en-US" sz="2000" b="1" dirty="0">
              <a:solidFill>
                <a:srgbClr val="009900"/>
              </a:solidFill>
              <a:latin typeface="Arial" panose="020B0604020202020204" pitchFamily="34" charset="0"/>
            </a:endParaRPr>
          </a:p>
          <a:p>
            <a:pPr>
              <a:lnSpc>
                <a:spcPct val="90000"/>
              </a:lnSpc>
              <a:spcBef>
                <a:spcPct val="0"/>
              </a:spcBef>
              <a:buNone/>
            </a:pPr>
            <a:r>
              <a:rPr lang="en-US" altLang="en-US" sz="2000" dirty="0" smtClean="0">
                <a:latin typeface="Arial" panose="020B0604020202020204" pitchFamily="34" charset="0"/>
              </a:rPr>
              <a:t>X </a:t>
            </a:r>
            <a:r>
              <a:rPr lang="en-US" altLang="en-US" sz="2000" dirty="0">
                <a:latin typeface="Arial" panose="020B0604020202020204" pitchFamily="34" charset="0"/>
              </a:rPr>
              <a:t>=  time it takes you to drive home from work place: X &gt; 0, might be 30.1 minutes measured to the nearest tenth but in reality the actual time is 30.10000001…………………. minutes?)</a:t>
            </a:r>
          </a:p>
          <a:p>
            <a:pPr>
              <a:lnSpc>
                <a:spcPct val="90000"/>
              </a:lnSpc>
              <a:spcBef>
                <a:spcPct val="0"/>
              </a:spcBef>
              <a:buNone/>
            </a:pPr>
            <a:endParaRPr lang="en-US" altLang="en-US" sz="2000" dirty="0">
              <a:latin typeface="Arial" panose="020B0604020202020204" pitchFamily="34" charset="0"/>
            </a:endParaRPr>
          </a:p>
        </p:txBody>
      </p:sp>
    </p:spTree>
    <p:extLst>
      <p:ext uri="{BB962C8B-B14F-4D97-AF65-F5344CB8AC3E}">
        <p14:creationId xmlns:p14="http://schemas.microsoft.com/office/powerpoint/2010/main" val="1816006840"/>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IS-ZC351-LEC-03</Template>
  <TotalTime>28790</TotalTime>
  <Words>1574</Words>
  <Application>Microsoft Office PowerPoint</Application>
  <PresentationFormat>On-screen Show (4:3)</PresentationFormat>
  <Paragraphs>354</Paragraphs>
  <Slides>56</Slides>
  <Notes>21</Notes>
  <HiddenSlides>0</HiddenSlides>
  <MMClips>0</MMClips>
  <ScaleCrop>false</ScaleCrop>
  <HeadingPairs>
    <vt:vector size="8" baseType="variant">
      <vt:variant>
        <vt:lpstr>Fonts Used</vt:lpstr>
      </vt:variant>
      <vt:variant>
        <vt:i4>12</vt:i4>
      </vt:variant>
      <vt:variant>
        <vt:lpstr>Theme</vt:lpstr>
      </vt:variant>
      <vt:variant>
        <vt:i4>4</vt:i4>
      </vt:variant>
      <vt:variant>
        <vt:lpstr>Embedded OLE Servers</vt:lpstr>
      </vt:variant>
      <vt:variant>
        <vt:i4>1</vt:i4>
      </vt:variant>
      <vt:variant>
        <vt:lpstr>Slide Titles</vt:lpstr>
      </vt:variant>
      <vt:variant>
        <vt:i4>56</vt:i4>
      </vt:variant>
    </vt:vector>
  </HeadingPairs>
  <TitlesOfParts>
    <vt:vector size="73" baseType="lpstr">
      <vt:lpstr>Arial</vt:lpstr>
      <vt:lpstr>Calibri</vt:lpstr>
      <vt:lpstr>Cambria Math</vt:lpstr>
      <vt:lpstr>Courier New</vt:lpstr>
      <vt:lpstr>Helvetica</vt:lpstr>
      <vt:lpstr>Helvetica Neue</vt:lpstr>
      <vt:lpstr>medium-content-serif-font</vt:lpstr>
      <vt:lpstr>Symbol</vt:lpstr>
      <vt:lpstr>System</vt:lpstr>
      <vt:lpstr>Tahoma</vt:lpstr>
      <vt:lpstr>Times New Roman</vt:lpstr>
      <vt:lpstr>Wingdings</vt:lpstr>
      <vt:lpstr>1_Office Theme</vt:lpstr>
      <vt:lpstr>Office Theme</vt:lpstr>
      <vt:lpstr>2_Office Theme</vt:lpstr>
      <vt:lpstr>3_Office Theme</vt:lpstr>
      <vt:lpstr>Equation</vt:lpstr>
      <vt:lpstr>Regression: Contact Session 3</vt:lpstr>
      <vt:lpstr>PowerPoint Presentation</vt:lpstr>
      <vt:lpstr>PowerPoint Presentation</vt:lpstr>
      <vt:lpstr>Probability Theory</vt:lpstr>
      <vt:lpstr>Probability Theory</vt:lpstr>
      <vt:lpstr>Random Variable</vt:lpstr>
      <vt:lpstr>Random Variable</vt:lpstr>
      <vt:lpstr>Random Variable</vt:lpstr>
      <vt:lpstr>Random Variable</vt:lpstr>
      <vt:lpstr>Probability Theory</vt:lpstr>
      <vt:lpstr>Discrete Probability Disribution</vt:lpstr>
      <vt:lpstr>Computing Mean, Variance, and Std. Dev. for Discrete Random Variable </vt:lpstr>
      <vt:lpstr>Developing Discrete Probability Distributions</vt:lpstr>
      <vt:lpstr>Probability Densities</vt:lpstr>
      <vt:lpstr>Probability Densities</vt:lpstr>
      <vt:lpstr>Probability Densities</vt:lpstr>
      <vt:lpstr>Gaussian Distribution</vt:lpstr>
      <vt:lpstr>Gaussian Distribution</vt:lpstr>
      <vt:lpstr>Gaussian/Normal Distribution</vt:lpstr>
      <vt:lpstr>Normal Distribution</vt:lpstr>
      <vt:lpstr>Normal Distribution</vt:lpstr>
      <vt:lpstr>Normal Distribution</vt:lpstr>
      <vt:lpstr>PowerPoint Presentation</vt:lpstr>
      <vt:lpstr>Normal Distribution</vt:lpstr>
      <vt:lpstr>Mean, Variance &amp; Standard Deviation</vt:lpstr>
      <vt:lpstr>Normal Distribution</vt:lpstr>
      <vt:lpstr>Normal Distribution</vt:lpstr>
      <vt:lpstr>Normal Distribution</vt:lpstr>
      <vt:lpstr>Normal Distribution</vt:lpstr>
      <vt:lpstr>Degrees of Freedom</vt:lpstr>
      <vt:lpstr>t-distribution</vt:lpstr>
      <vt:lpstr>t-statistics</vt:lpstr>
      <vt:lpstr>t distribution</vt:lpstr>
      <vt:lpstr>When to Use the t Distribution</vt:lpstr>
      <vt:lpstr>T-distribution problem</vt:lpstr>
      <vt:lpstr>T-distribution problem Solution:</vt:lpstr>
      <vt:lpstr>PowerPoint Presentation</vt:lpstr>
      <vt:lpstr>PowerPoint Presentation</vt:lpstr>
      <vt:lpstr>PowerPoint Presentation</vt:lpstr>
      <vt:lpstr>Unbiased Estimators</vt:lpstr>
      <vt:lpstr>Unbiased Estimators</vt:lpstr>
      <vt:lpstr>Unbiased Estimators</vt:lpstr>
      <vt:lpstr>Unbiased Estimators: Standard Error(SE)</vt:lpstr>
      <vt:lpstr>Unbiased Estimators</vt:lpstr>
      <vt:lpstr>Relationship between dependent and independent variable</vt:lpstr>
      <vt:lpstr>PowerPoint Presentation</vt:lpstr>
      <vt:lpstr>Linear Regression</vt:lpstr>
      <vt:lpstr>Linear Regression</vt:lpstr>
      <vt:lpstr>Residual Standard Error (RSE) UNBIASED ESTIMATE</vt:lpstr>
      <vt:lpstr>Root-mean-square error (RMSE) BIASED ESTIMATE</vt:lpstr>
      <vt:lpstr>Mean Absolute Error (MAE) BIASED ESTIMATE</vt:lpstr>
      <vt:lpstr>Linear Regression Error Function</vt:lpstr>
      <vt:lpstr>PowerPoint Presentation</vt:lpstr>
      <vt:lpstr>PowerPoint Presentation</vt:lpstr>
      <vt:lpstr>Good References</vt:lpstr>
      <vt:lpstr>Thank You</vt:lpstr>
    </vt:vector>
  </TitlesOfParts>
  <Company>State  University of New York at Buffalo</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Avinash</dc:creator>
  <cp:lastModifiedBy>Admin</cp:lastModifiedBy>
  <cp:revision>753</cp:revision>
  <cp:lastPrinted>1601-01-01T00:00:00Z</cp:lastPrinted>
  <dcterms:created xsi:type="dcterms:W3CDTF">2001-10-10T03:11:58Z</dcterms:created>
  <dcterms:modified xsi:type="dcterms:W3CDTF">2020-04-19T13:38:38Z</dcterms:modified>
</cp:coreProperties>
</file>